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7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260" r:id="rId18"/>
    <p:sldId id="256" r:id="rId19"/>
    <p:sldId id="264" r:id="rId20"/>
    <p:sldId id="261" r:id="rId21"/>
    <p:sldId id="259" r:id="rId22"/>
    <p:sldId id="262" r:id="rId23"/>
    <p:sldId id="263" r:id="rId24"/>
    <p:sldId id="267" r:id="rId25"/>
    <p:sldId id="266" r:id="rId26"/>
    <p:sldId id="268" r:id="rId27"/>
    <p:sldId id="269" r:id="rId28"/>
    <p:sldId id="299" r:id="rId29"/>
    <p:sldId id="300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73" r:id="rId44"/>
    <p:sldId id="293" r:id="rId45"/>
    <p:sldId id="294" r:id="rId46"/>
    <p:sldId id="295" r:id="rId47"/>
    <p:sldId id="296" r:id="rId48"/>
    <p:sldId id="297" r:id="rId49"/>
    <p:sldId id="298" r:id="rId50"/>
    <p:sldId id="274" r:id="rId51"/>
    <p:sldId id="275" r:id="rId52"/>
    <p:sldId id="277" r:id="rId53"/>
    <p:sldId id="276" r:id="rId54"/>
    <p:sldId id="302" r:id="rId55"/>
    <p:sldId id="278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F0B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B918E-7F17-4C62-A54C-16A8D747A766}" type="doc">
      <dgm:prSet loTypeId="urn:microsoft.com/office/officeart/2005/8/layout/cycle2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5331ED8-577A-499C-9AEB-ED09CF1764EF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Вечерня                               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88055-80E3-4AB0-87B9-CDE60DC814CB}" type="parTrans" cxnId="{427348C1-724C-49DA-8995-CFB6BAF3DE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C48C3F-3BA7-4404-B020-02C5B2E4F4EB}" type="sibTrans" cxnId="{427348C1-724C-49DA-8995-CFB6BAF3DE5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AEC75C-0E02-4FEE-8784-9DEA29AE5119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Повечерие                       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D1BD60-2BC2-4BAF-93DF-FC931C9301BE}" type="parTrans" cxnId="{04E6FF34-9025-456B-8CF5-2BEF4AC5EF8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A243C0-A677-476E-B895-33D02B27787D}" type="sibTrans" cxnId="{04E6FF34-9025-456B-8CF5-2BEF4AC5EF8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D6456-9643-4EE7-9F51-124F3AAA4DE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Полунощни-ца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1E59D2-631D-4A5A-BB8A-688A6BA5F5F0}" type="parTrans" cxnId="{31A469FA-D6B9-4C05-9153-4DA3FFE5DC9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1A3E8B-D94A-4A4D-947C-F367147DA53B}" type="sibTrans" cxnId="{31A469FA-D6B9-4C05-9153-4DA3FFE5DC9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6AB064-00CD-4606-ACB8-294BEE9430D2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Утреня                                       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0D66AD-A990-4C9B-B168-2F8655FAC090}" type="parTrans" cxnId="{2C4D2E02-7E6B-4976-94A0-1B52825D7B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65F659-A755-415E-9FF0-EEE93F70F22B}" type="sibTrans" cxnId="{2C4D2E02-7E6B-4976-94A0-1B52825D7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8F7034-FE48-42CF-B295-63014D90C04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Первый час                              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47A875-C001-4BFC-8B93-67E183074AEA}" type="parTrans" cxnId="{0B25BD93-116A-487C-BEA0-C01DBF88B8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F5C93-BB1F-4F13-A2EF-9ABF8E9A55F4}" type="sibTrans" cxnId="{0B25BD93-116A-487C-BEA0-C01DBF88B89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200578-25B8-405F-B7EE-BED2A9D854E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Третий час                                      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09F513-DEAE-43B3-9973-9C8C01860641}" type="parTrans" cxnId="{2D0766B2-767C-470B-88DC-8D63AF3EE4F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89FD4D-A80D-40A2-9C96-FBD0B49A597C}" type="sibTrans" cxnId="{2D0766B2-767C-470B-88DC-8D63AF3EE4F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6C3D71-ADA7-4604-B584-C4D109A82400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Шестой час                           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C2675A-25BB-4E76-8EDB-669083993F3E}" type="parTrans" cxnId="{90F29E05-509E-446C-8ED5-E780C3E6B4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041056-7348-4761-9338-3FED358E3739}" type="sibTrans" cxnId="{90F29E05-509E-446C-8ED5-E780C3E6B43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9AF229-BCD8-4CB4-B9BE-9A38B1A08AA4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Девятый час </a:t>
          </a:r>
        </a:p>
      </dgm:t>
    </dgm:pt>
    <dgm:pt modelId="{35CF1E5F-64A2-4426-BC6A-BF99544653C1}" type="parTrans" cxnId="{A9E1AAFB-5918-4ACC-B04A-2D4564062C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786F26-0FF7-4EA2-965B-02C8255D33D0}" type="sibTrans" cxnId="{A9E1AAFB-5918-4ACC-B04A-2D4564062CA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3F5D4A-8AE6-4665-9502-90721998E00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Изобразитель-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ные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FFAA5-E277-4879-8C30-BE6FBABFD6C2}" type="parTrans" cxnId="{5D7675E2-2EE1-48B4-9E49-7DA36CBF68E0}">
      <dgm:prSet/>
      <dgm:spPr/>
      <dgm:t>
        <a:bodyPr/>
        <a:lstStyle/>
        <a:p>
          <a:endParaRPr lang="ru-RU"/>
        </a:p>
      </dgm:t>
    </dgm:pt>
    <dgm:pt modelId="{695880BD-7819-4184-85B1-5E5FFAAD2C0F}" type="sibTrans" cxnId="{5D7675E2-2EE1-48B4-9E49-7DA36CBF68E0}">
      <dgm:prSet/>
      <dgm:spPr/>
      <dgm:t>
        <a:bodyPr/>
        <a:lstStyle/>
        <a:p>
          <a:endParaRPr lang="ru-RU"/>
        </a:p>
      </dgm:t>
    </dgm:pt>
    <dgm:pt modelId="{F37B124A-A615-4250-800C-360B9E1CB55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Литургия</a:t>
          </a:r>
        </a:p>
      </dgm:t>
    </dgm:pt>
    <dgm:pt modelId="{136D4F9B-5673-4D8A-B058-9F15DF133220}" type="parTrans" cxnId="{45B93AA9-A86F-4C20-9AE7-D2440AE25251}">
      <dgm:prSet/>
      <dgm:spPr/>
      <dgm:t>
        <a:bodyPr/>
        <a:lstStyle/>
        <a:p>
          <a:endParaRPr lang="ru-RU"/>
        </a:p>
      </dgm:t>
    </dgm:pt>
    <dgm:pt modelId="{174C2476-DDF2-4F19-AF66-44CA3B901761}" type="sibTrans" cxnId="{45B93AA9-A86F-4C20-9AE7-D2440AE25251}">
      <dgm:prSet/>
      <dgm:spPr/>
      <dgm:t>
        <a:bodyPr/>
        <a:lstStyle/>
        <a:p>
          <a:endParaRPr lang="ru-RU"/>
        </a:p>
      </dgm:t>
    </dgm:pt>
    <dgm:pt modelId="{9C06B878-F954-4FD8-B7D0-80D085746DAB}" type="pres">
      <dgm:prSet presAssocID="{47AB918E-7F17-4C62-A54C-16A8D747A7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AE1C02-F18E-4CF9-A8D7-37E23F16A204}" type="pres">
      <dgm:prSet presAssocID="{C5331ED8-577A-499C-9AEB-ED09CF1764EF}" presName="node" presStyleLbl="node1" presStyleIdx="0" presStyleCnt="10" custScaleX="159231" custRadScaleRad="106852" custRadScaleInc="10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BCBA2-CD7A-4F57-ACE5-AC06D15FC50C}" type="pres">
      <dgm:prSet presAssocID="{57C48C3F-3BA7-4404-B020-02C5B2E4F4EB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A9A3CF81-415D-4F92-A496-9B580E747767}" type="pres">
      <dgm:prSet presAssocID="{57C48C3F-3BA7-4404-B020-02C5B2E4F4EB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12BB3734-E9E8-4784-89B4-CDB24DE4F702}" type="pres">
      <dgm:prSet presAssocID="{6EAEC75C-0E02-4FEE-8784-9DEA29AE5119}" presName="node" presStyleLbl="node1" presStyleIdx="1" presStyleCnt="10" custScaleX="159231" custRadScaleRad="106642" custRadScaleInc="4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0E5A6-CDE7-41A7-8063-6ACEDC3FF03C}" type="pres">
      <dgm:prSet presAssocID="{9EA243C0-A677-476E-B895-33D02B27787D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8526AC84-C27A-4E80-8119-2A49DAE0C9FD}" type="pres">
      <dgm:prSet presAssocID="{9EA243C0-A677-476E-B895-33D02B27787D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274DF623-72C1-4F99-A17F-ACC7646BAABF}" type="pres">
      <dgm:prSet presAssocID="{65AD6456-9643-4EE7-9F51-124F3AAA4DED}" presName="node" presStyleLbl="node1" presStyleIdx="2" presStyleCnt="10" custScaleX="192568" custRadScaleRad="115153" custRadScaleInc="2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A8B38-2238-49CF-8449-2A2383CBED8F}" type="pres">
      <dgm:prSet presAssocID="{311A3E8B-D94A-4A4D-947C-F367147DA53B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7937CF87-4AFE-4FCF-BBC3-D7633380636C}" type="pres">
      <dgm:prSet presAssocID="{311A3E8B-D94A-4A4D-947C-F367147DA53B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BD5E7D54-4CDF-4807-B42A-3817C867483C}" type="pres">
      <dgm:prSet presAssocID="{1F6AB064-00CD-4606-ACB8-294BEE9430D2}" presName="node" presStyleLbl="node1" presStyleIdx="3" presStyleCnt="10" custScaleX="159231" custRadScaleRad="110184" custRadScaleInc="-31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4FE47-8C2C-436E-A74C-C0CFB2F0B763}" type="pres">
      <dgm:prSet presAssocID="{7465F659-A755-415E-9FF0-EEE93F70F22B}" presName="sibTrans" presStyleLbl="sibTrans2D1" presStyleIdx="3" presStyleCnt="10" custLinFactNeighborX="20464" custLinFactNeighborY="-3233"/>
      <dgm:spPr/>
      <dgm:t>
        <a:bodyPr/>
        <a:lstStyle/>
        <a:p>
          <a:endParaRPr lang="ru-RU"/>
        </a:p>
      </dgm:t>
    </dgm:pt>
    <dgm:pt modelId="{975C1A3F-E1C0-465B-B054-1A5E9C6391FD}" type="pres">
      <dgm:prSet presAssocID="{7465F659-A755-415E-9FF0-EEE93F70F22B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63285D7A-E3A3-41A9-8DB5-BF22FA3870B4}" type="pres">
      <dgm:prSet presAssocID="{568F7034-FE48-42CF-B295-63014D90C040}" presName="node" presStyleLbl="node1" presStyleIdx="4" presStyleCnt="10" custScaleX="159231" custRadScaleRad="104155" custRadScaleInc="-2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6EF4B-F623-4AD7-B08B-135FA18B79C1}" type="pres">
      <dgm:prSet presAssocID="{41DF5C93-BB1F-4F13-A2EF-9ABF8E9A55F4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F89710C0-3869-4D6B-AE79-1CCCFFF5E0EF}" type="pres">
      <dgm:prSet presAssocID="{41DF5C93-BB1F-4F13-A2EF-9ABF8E9A55F4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B0FF6051-07EC-43AF-8FEC-06B8D7392A29}" type="pres">
      <dgm:prSet presAssocID="{35200578-25B8-405F-B7EE-BED2A9D854E5}" presName="node" presStyleLbl="node1" presStyleIdx="5" presStyleCnt="10" custScaleX="159231" custRadScaleRad="85804" custRadScaleInc="85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F5B80-4D19-42C8-9424-8C46E3F26738}" type="pres">
      <dgm:prSet presAssocID="{3F89FD4D-A80D-40A2-9C96-FBD0B49A597C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64FC4D28-F1C1-4069-95DF-53782C895A2E}" type="pres">
      <dgm:prSet presAssocID="{3F89FD4D-A80D-40A2-9C96-FBD0B49A597C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E0636265-1AE4-43CD-95FD-AB995C1F4168}" type="pres">
      <dgm:prSet presAssocID="{6F6C3D71-ADA7-4604-B584-C4D109A82400}" presName="node" presStyleLbl="node1" presStyleIdx="6" presStyleCnt="10" custScaleX="159231" custRadScaleRad="89077" custRadScaleInc="175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48A82-A5DE-4594-8B38-DF2C67D45803}" type="pres">
      <dgm:prSet presAssocID="{E9041056-7348-4761-9338-3FED358E3739}" presName="sibTrans" presStyleLbl="sibTrans2D1" presStyleIdx="6" presStyleCnt="10" custAng="11024973" custFlipVert="1" custFlipHor="1" custScaleX="120763" custScaleY="110360" custLinFactNeighborX="-53164" custLinFactNeighborY="-9741"/>
      <dgm:spPr/>
      <dgm:t>
        <a:bodyPr/>
        <a:lstStyle/>
        <a:p>
          <a:endParaRPr lang="ru-RU"/>
        </a:p>
      </dgm:t>
    </dgm:pt>
    <dgm:pt modelId="{A77E1CC2-6E8A-44A6-8491-2E9D447D784E}" type="pres">
      <dgm:prSet presAssocID="{E9041056-7348-4761-9338-3FED358E3739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B842C9B9-8BA2-43E9-AE59-63948909312F}" type="pres">
      <dgm:prSet presAssocID="{843F5D4A-8AE6-4665-9502-90721998E00C}" presName="node" presStyleLbl="node1" presStyleIdx="7" presStyleCnt="10" custScaleX="181611" custRadScaleRad="90750" custRadScaleInc="170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82346-512F-48B5-B7FD-E23D47AC85D0}" type="pres">
      <dgm:prSet presAssocID="{695880BD-7819-4184-85B1-5E5FFAAD2C0F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FAA1A6B4-CF8E-49C4-9F60-7C25A1C93E4A}" type="pres">
      <dgm:prSet presAssocID="{695880BD-7819-4184-85B1-5E5FFAAD2C0F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2B0498E4-75C0-40EA-B2AC-DB6A6523CE58}" type="pres">
      <dgm:prSet presAssocID="{029AF229-BCD8-4CB4-B9BE-9A38B1A08AA4}" presName="node" presStyleLbl="node1" presStyleIdx="8" presStyleCnt="10" custScaleX="161781" custRadScaleRad="97158" custRadScaleInc="17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1EF9A-5E6B-48A8-BA44-6700996F31D5}" type="pres">
      <dgm:prSet presAssocID="{F4786F26-0FF7-4EA2-965B-02C8255D33D0}" presName="sibTrans" presStyleLbl="sibTrans2D1" presStyleIdx="8" presStyleCnt="10" custAng="17793997" custFlipHor="0" custScaleX="20493" custLinFactY="-178068" custLinFactNeighborX="-10063" custLinFactNeighborY="-200000"/>
      <dgm:spPr/>
      <dgm:t>
        <a:bodyPr/>
        <a:lstStyle/>
        <a:p>
          <a:endParaRPr lang="ru-RU"/>
        </a:p>
      </dgm:t>
    </dgm:pt>
    <dgm:pt modelId="{E9A383F4-6A5F-4044-888C-363F8609CE65}" type="pres">
      <dgm:prSet presAssocID="{F4786F26-0FF7-4EA2-965B-02C8255D33D0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DBB505B4-C04C-4C34-AE7B-504D29C71F62}" type="pres">
      <dgm:prSet presAssocID="{F37B124A-A615-4250-800C-360B9E1CB55C}" presName="node" presStyleLbl="node1" presStyleIdx="9" presStyleCnt="10" custScaleX="262473" custRadScaleRad="14733" custRadScaleInc="73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A954E-B498-4377-83E4-9C4560341BD2}" type="pres">
      <dgm:prSet presAssocID="{174C2476-DDF2-4F19-AF66-44CA3B901761}" presName="sibTrans" presStyleLbl="sibTrans2D1" presStyleIdx="9" presStyleCnt="10" custFlipVert="1" custFlipHor="0" custScaleX="5314" custScaleY="12345" custLinFactY="100000" custLinFactNeighborX="7275" custLinFactNeighborY="125419"/>
      <dgm:spPr/>
      <dgm:t>
        <a:bodyPr/>
        <a:lstStyle/>
        <a:p>
          <a:endParaRPr lang="ru-RU"/>
        </a:p>
      </dgm:t>
    </dgm:pt>
    <dgm:pt modelId="{92ABA436-AEAA-492C-9747-C7F63792D4B6}" type="pres">
      <dgm:prSet presAssocID="{174C2476-DDF2-4F19-AF66-44CA3B901761}" presName="connectorText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FEAAD197-64C4-4876-BE00-5BF654B6DB0E}" type="presOf" srcId="{6EAEC75C-0E02-4FEE-8784-9DEA29AE5119}" destId="{12BB3734-E9E8-4784-89B4-CDB24DE4F702}" srcOrd="0" destOrd="0" presId="urn:microsoft.com/office/officeart/2005/8/layout/cycle2"/>
    <dgm:cxn modelId="{A3872559-8190-4953-B6AA-1DB814FC4FD4}" type="presOf" srcId="{65AD6456-9643-4EE7-9F51-124F3AAA4DED}" destId="{274DF623-72C1-4F99-A17F-ACC7646BAABF}" srcOrd="0" destOrd="0" presId="urn:microsoft.com/office/officeart/2005/8/layout/cycle2"/>
    <dgm:cxn modelId="{D8B9EDE8-EFBC-43F4-8D91-DB4ADE5CF1A4}" type="presOf" srcId="{311A3E8B-D94A-4A4D-947C-F367147DA53B}" destId="{963A8B38-2238-49CF-8449-2A2383CBED8F}" srcOrd="0" destOrd="0" presId="urn:microsoft.com/office/officeart/2005/8/layout/cycle2"/>
    <dgm:cxn modelId="{FB672372-7CBC-47B4-991F-AF15A5DD544B}" type="presOf" srcId="{9EA243C0-A677-476E-B895-33D02B27787D}" destId="{8526AC84-C27A-4E80-8119-2A49DAE0C9FD}" srcOrd="1" destOrd="0" presId="urn:microsoft.com/office/officeart/2005/8/layout/cycle2"/>
    <dgm:cxn modelId="{36763763-1AE0-4765-AA68-208ECB3A65F1}" type="presOf" srcId="{3F89FD4D-A80D-40A2-9C96-FBD0B49A597C}" destId="{133F5B80-4D19-42C8-9424-8C46E3F26738}" srcOrd="0" destOrd="0" presId="urn:microsoft.com/office/officeart/2005/8/layout/cycle2"/>
    <dgm:cxn modelId="{B8036400-B14C-40A6-A966-C78CA3001953}" type="presOf" srcId="{311A3E8B-D94A-4A4D-947C-F367147DA53B}" destId="{7937CF87-4AFE-4FCF-BBC3-D7633380636C}" srcOrd="1" destOrd="0" presId="urn:microsoft.com/office/officeart/2005/8/layout/cycle2"/>
    <dgm:cxn modelId="{31A469FA-D6B9-4C05-9153-4DA3FFE5DC97}" srcId="{47AB918E-7F17-4C62-A54C-16A8D747A766}" destId="{65AD6456-9643-4EE7-9F51-124F3AAA4DED}" srcOrd="2" destOrd="0" parTransId="{FD1E59D2-631D-4A5A-BB8A-688A6BA5F5F0}" sibTransId="{311A3E8B-D94A-4A4D-947C-F367147DA53B}"/>
    <dgm:cxn modelId="{2C4D2E02-7E6B-4976-94A0-1B52825D7BBE}" srcId="{47AB918E-7F17-4C62-A54C-16A8D747A766}" destId="{1F6AB064-00CD-4606-ACB8-294BEE9430D2}" srcOrd="3" destOrd="0" parTransId="{2C0D66AD-A990-4C9B-B168-2F8655FAC090}" sibTransId="{7465F659-A755-415E-9FF0-EEE93F70F22B}"/>
    <dgm:cxn modelId="{77C97182-3B38-41C9-940F-CE8343D3FF53}" type="presOf" srcId="{F37B124A-A615-4250-800C-360B9E1CB55C}" destId="{DBB505B4-C04C-4C34-AE7B-504D29C71F62}" srcOrd="0" destOrd="0" presId="urn:microsoft.com/office/officeart/2005/8/layout/cycle2"/>
    <dgm:cxn modelId="{FE025B12-B978-441C-9D78-6C7386F5D015}" type="presOf" srcId="{695880BD-7819-4184-85B1-5E5FFAAD2C0F}" destId="{FAA1A6B4-CF8E-49C4-9F60-7C25A1C93E4A}" srcOrd="1" destOrd="0" presId="urn:microsoft.com/office/officeart/2005/8/layout/cycle2"/>
    <dgm:cxn modelId="{45B93AA9-A86F-4C20-9AE7-D2440AE25251}" srcId="{47AB918E-7F17-4C62-A54C-16A8D747A766}" destId="{F37B124A-A615-4250-800C-360B9E1CB55C}" srcOrd="9" destOrd="0" parTransId="{136D4F9B-5673-4D8A-B058-9F15DF133220}" sibTransId="{174C2476-DDF2-4F19-AF66-44CA3B901761}"/>
    <dgm:cxn modelId="{A9E1AAFB-5918-4ACC-B04A-2D4564062CA3}" srcId="{47AB918E-7F17-4C62-A54C-16A8D747A766}" destId="{029AF229-BCD8-4CB4-B9BE-9A38B1A08AA4}" srcOrd="8" destOrd="0" parTransId="{35CF1E5F-64A2-4426-BC6A-BF99544653C1}" sibTransId="{F4786F26-0FF7-4EA2-965B-02C8255D33D0}"/>
    <dgm:cxn modelId="{04E6FF34-9025-456B-8CF5-2BEF4AC5EF82}" srcId="{47AB918E-7F17-4C62-A54C-16A8D747A766}" destId="{6EAEC75C-0E02-4FEE-8784-9DEA29AE5119}" srcOrd="1" destOrd="0" parTransId="{26D1BD60-2BC2-4BAF-93DF-FC931C9301BE}" sibTransId="{9EA243C0-A677-476E-B895-33D02B27787D}"/>
    <dgm:cxn modelId="{5A58F7DE-AED2-410B-8674-DC03F08C9326}" type="presOf" srcId="{174C2476-DDF2-4F19-AF66-44CA3B901761}" destId="{2B3A954E-B498-4377-83E4-9C4560341BD2}" srcOrd="0" destOrd="0" presId="urn:microsoft.com/office/officeart/2005/8/layout/cycle2"/>
    <dgm:cxn modelId="{90F29E05-509E-446C-8ED5-E780C3E6B433}" srcId="{47AB918E-7F17-4C62-A54C-16A8D747A766}" destId="{6F6C3D71-ADA7-4604-B584-C4D109A82400}" srcOrd="6" destOrd="0" parTransId="{0CC2675A-25BB-4E76-8EDB-669083993F3E}" sibTransId="{E9041056-7348-4761-9338-3FED358E3739}"/>
    <dgm:cxn modelId="{A5BCDA09-92DD-488F-B670-D856DE687F1B}" type="presOf" srcId="{41DF5C93-BB1F-4F13-A2EF-9ABF8E9A55F4}" destId="{F89710C0-3869-4D6B-AE79-1CCCFFF5E0EF}" srcOrd="1" destOrd="0" presId="urn:microsoft.com/office/officeart/2005/8/layout/cycle2"/>
    <dgm:cxn modelId="{0B25BD93-116A-487C-BEA0-C01DBF88B89A}" srcId="{47AB918E-7F17-4C62-A54C-16A8D747A766}" destId="{568F7034-FE48-42CF-B295-63014D90C040}" srcOrd="4" destOrd="0" parTransId="{6A47A875-C001-4BFC-8B93-67E183074AEA}" sibTransId="{41DF5C93-BB1F-4F13-A2EF-9ABF8E9A55F4}"/>
    <dgm:cxn modelId="{61833250-0A22-4801-A5DE-392C8EA36DCE}" type="presOf" srcId="{C5331ED8-577A-499C-9AEB-ED09CF1764EF}" destId="{E6AE1C02-F18E-4CF9-A8D7-37E23F16A204}" srcOrd="0" destOrd="0" presId="urn:microsoft.com/office/officeart/2005/8/layout/cycle2"/>
    <dgm:cxn modelId="{BC50E8BF-A444-4E57-A8DD-C71428DA833A}" type="presOf" srcId="{1F6AB064-00CD-4606-ACB8-294BEE9430D2}" destId="{BD5E7D54-4CDF-4807-B42A-3817C867483C}" srcOrd="0" destOrd="0" presId="urn:microsoft.com/office/officeart/2005/8/layout/cycle2"/>
    <dgm:cxn modelId="{554D59B7-C45B-477C-9B60-617C6C854D26}" type="presOf" srcId="{174C2476-DDF2-4F19-AF66-44CA3B901761}" destId="{92ABA436-AEAA-492C-9747-C7F63792D4B6}" srcOrd="1" destOrd="0" presId="urn:microsoft.com/office/officeart/2005/8/layout/cycle2"/>
    <dgm:cxn modelId="{555F85C5-8A9A-49C3-AA97-069115DA0BDA}" type="presOf" srcId="{3F89FD4D-A80D-40A2-9C96-FBD0B49A597C}" destId="{64FC4D28-F1C1-4069-95DF-53782C895A2E}" srcOrd="1" destOrd="0" presId="urn:microsoft.com/office/officeart/2005/8/layout/cycle2"/>
    <dgm:cxn modelId="{427348C1-724C-49DA-8995-CFB6BAF3DE5B}" srcId="{47AB918E-7F17-4C62-A54C-16A8D747A766}" destId="{C5331ED8-577A-499C-9AEB-ED09CF1764EF}" srcOrd="0" destOrd="0" parTransId="{DCD88055-80E3-4AB0-87B9-CDE60DC814CB}" sibTransId="{57C48C3F-3BA7-4404-B020-02C5B2E4F4EB}"/>
    <dgm:cxn modelId="{44619890-2644-4BD4-BD07-0272C83EB265}" type="presOf" srcId="{695880BD-7819-4184-85B1-5E5FFAAD2C0F}" destId="{45F82346-512F-48B5-B7FD-E23D47AC85D0}" srcOrd="0" destOrd="0" presId="urn:microsoft.com/office/officeart/2005/8/layout/cycle2"/>
    <dgm:cxn modelId="{21851DD6-EF9F-43F0-8761-9DB598739961}" type="presOf" srcId="{E9041056-7348-4761-9338-3FED358E3739}" destId="{0A548A82-A5DE-4594-8B38-DF2C67D45803}" srcOrd="0" destOrd="0" presId="urn:microsoft.com/office/officeart/2005/8/layout/cycle2"/>
    <dgm:cxn modelId="{DB260129-9C04-4C87-B81C-4EF82242FA0E}" type="presOf" srcId="{568F7034-FE48-42CF-B295-63014D90C040}" destId="{63285D7A-E3A3-41A9-8DB5-BF22FA3870B4}" srcOrd="0" destOrd="0" presId="urn:microsoft.com/office/officeart/2005/8/layout/cycle2"/>
    <dgm:cxn modelId="{D289C573-7C73-493E-A239-1CB15E204E7F}" type="presOf" srcId="{35200578-25B8-405F-B7EE-BED2A9D854E5}" destId="{B0FF6051-07EC-43AF-8FEC-06B8D7392A29}" srcOrd="0" destOrd="0" presId="urn:microsoft.com/office/officeart/2005/8/layout/cycle2"/>
    <dgm:cxn modelId="{1F2C54E5-0201-4802-BDF4-2C513A16F8A0}" type="presOf" srcId="{57C48C3F-3BA7-4404-B020-02C5B2E4F4EB}" destId="{4FFBCBA2-CD7A-4F57-ACE5-AC06D15FC50C}" srcOrd="0" destOrd="0" presId="urn:microsoft.com/office/officeart/2005/8/layout/cycle2"/>
    <dgm:cxn modelId="{C446624E-4B35-4973-9664-038342242C2F}" type="presOf" srcId="{7465F659-A755-415E-9FF0-EEE93F70F22B}" destId="{975C1A3F-E1C0-465B-B054-1A5E9C6391FD}" srcOrd="1" destOrd="0" presId="urn:microsoft.com/office/officeart/2005/8/layout/cycle2"/>
    <dgm:cxn modelId="{DCD767C2-63B7-453A-BF52-B46661F0331A}" type="presOf" srcId="{F4786F26-0FF7-4EA2-965B-02C8255D33D0}" destId="{E9A383F4-6A5F-4044-888C-363F8609CE65}" srcOrd="1" destOrd="0" presId="urn:microsoft.com/office/officeart/2005/8/layout/cycle2"/>
    <dgm:cxn modelId="{D8EF9012-520F-47A7-90CD-903217E73FF1}" type="presOf" srcId="{E9041056-7348-4761-9338-3FED358E3739}" destId="{A77E1CC2-6E8A-44A6-8491-2E9D447D784E}" srcOrd="1" destOrd="0" presId="urn:microsoft.com/office/officeart/2005/8/layout/cycle2"/>
    <dgm:cxn modelId="{453DA617-0068-4836-A1B0-E8FE290E5C3A}" type="presOf" srcId="{9EA243C0-A677-476E-B895-33D02B27787D}" destId="{5000E5A6-CDE7-41A7-8063-6ACEDC3FF03C}" srcOrd="0" destOrd="0" presId="urn:microsoft.com/office/officeart/2005/8/layout/cycle2"/>
    <dgm:cxn modelId="{5D7675E2-2EE1-48B4-9E49-7DA36CBF68E0}" srcId="{47AB918E-7F17-4C62-A54C-16A8D747A766}" destId="{843F5D4A-8AE6-4665-9502-90721998E00C}" srcOrd="7" destOrd="0" parTransId="{94CFFAA5-E277-4879-8C30-BE6FBABFD6C2}" sibTransId="{695880BD-7819-4184-85B1-5E5FFAAD2C0F}"/>
    <dgm:cxn modelId="{026EDA52-4F4F-447B-A97B-6A562B15B965}" type="presOf" srcId="{47AB918E-7F17-4C62-A54C-16A8D747A766}" destId="{9C06B878-F954-4FD8-B7D0-80D085746DAB}" srcOrd="0" destOrd="0" presId="urn:microsoft.com/office/officeart/2005/8/layout/cycle2"/>
    <dgm:cxn modelId="{E6BAF7FC-1C82-451E-B866-F359B505C2EF}" type="presOf" srcId="{F4786F26-0FF7-4EA2-965B-02C8255D33D0}" destId="{9DC1EF9A-5E6B-48A8-BA44-6700996F31D5}" srcOrd="0" destOrd="0" presId="urn:microsoft.com/office/officeart/2005/8/layout/cycle2"/>
    <dgm:cxn modelId="{D59DDB22-7A19-4CAA-8693-A6ABC5608C41}" type="presOf" srcId="{57C48C3F-3BA7-4404-B020-02C5B2E4F4EB}" destId="{A9A3CF81-415D-4F92-A496-9B580E747767}" srcOrd="1" destOrd="0" presId="urn:microsoft.com/office/officeart/2005/8/layout/cycle2"/>
    <dgm:cxn modelId="{17DD4DC3-4854-43E0-8C25-E0C472E441A2}" type="presOf" srcId="{843F5D4A-8AE6-4665-9502-90721998E00C}" destId="{B842C9B9-8BA2-43E9-AE59-63948909312F}" srcOrd="0" destOrd="0" presId="urn:microsoft.com/office/officeart/2005/8/layout/cycle2"/>
    <dgm:cxn modelId="{8F93ECD1-965D-4E47-B38C-8660911DCCC4}" type="presOf" srcId="{6F6C3D71-ADA7-4604-B584-C4D109A82400}" destId="{E0636265-1AE4-43CD-95FD-AB995C1F4168}" srcOrd="0" destOrd="0" presId="urn:microsoft.com/office/officeart/2005/8/layout/cycle2"/>
    <dgm:cxn modelId="{2D0766B2-767C-470B-88DC-8D63AF3EE4F4}" srcId="{47AB918E-7F17-4C62-A54C-16A8D747A766}" destId="{35200578-25B8-405F-B7EE-BED2A9D854E5}" srcOrd="5" destOrd="0" parTransId="{BE09F513-DEAE-43B3-9973-9C8C01860641}" sibTransId="{3F89FD4D-A80D-40A2-9C96-FBD0B49A597C}"/>
    <dgm:cxn modelId="{925509A5-4BC4-4582-A8D6-5E85871F95E5}" type="presOf" srcId="{029AF229-BCD8-4CB4-B9BE-9A38B1A08AA4}" destId="{2B0498E4-75C0-40EA-B2AC-DB6A6523CE58}" srcOrd="0" destOrd="0" presId="urn:microsoft.com/office/officeart/2005/8/layout/cycle2"/>
    <dgm:cxn modelId="{DE34139B-9423-47FD-9F90-FB00AEDD36D7}" type="presOf" srcId="{41DF5C93-BB1F-4F13-A2EF-9ABF8E9A55F4}" destId="{A1E6EF4B-F623-4AD7-B08B-135FA18B79C1}" srcOrd="0" destOrd="0" presId="urn:microsoft.com/office/officeart/2005/8/layout/cycle2"/>
    <dgm:cxn modelId="{9C1F4337-2F0F-4FCA-90A4-D78F9786FD34}" type="presOf" srcId="{7465F659-A755-415E-9FF0-EEE93F70F22B}" destId="{4B84FE47-8C2C-436E-A74C-C0CFB2F0B763}" srcOrd="0" destOrd="0" presId="urn:microsoft.com/office/officeart/2005/8/layout/cycle2"/>
    <dgm:cxn modelId="{06F7C4D5-3EEA-47BC-8C59-FFC60010994A}" type="presParOf" srcId="{9C06B878-F954-4FD8-B7D0-80D085746DAB}" destId="{E6AE1C02-F18E-4CF9-A8D7-37E23F16A204}" srcOrd="0" destOrd="0" presId="urn:microsoft.com/office/officeart/2005/8/layout/cycle2"/>
    <dgm:cxn modelId="{92E8A23A-5246-421A-A26B-1C181B22E0AB}" type="presParOf" srcId="{9C06B878-F954-4FD8-B7D0-80D085746DAB}" destId="{4FFBCBA2-CD7A-4F57-ACE5-AC06D15FC50C}" srcOrd="1" destOrd="0" presId="urn:microsoft.com/office/officeart/2005/8/layout/cycle2"/>
    <dgm:cxn modelId="{59ECD106-3293-495A-AD93-CD28CB11B39E}" type="presParOf" srcId="{4FFBCBA2-CD7A-4F57-ACE5-AC06D15FC50C}" destId="{A9A3CF81-415D-4F92-A496-9B580E747767}" srcOrd="0" destOrd="0" presId="urn:microsoft.com/office/officeart/2005/8/layout/cycle2"/>
    <dgm:cxn modelId="{0E6ED945-E7A3-45B7-9CAB-8E942452CA64}" type="presParOf" srcId="{9C06B878-F954-4FD8-B7D0-80D085746DAB}" destId="{12BB3734-E9E8-4784-89B4-CDB24DE4F702}" srcOrd="2" destOrd="0" presId="urn:microsoft.com/office/officeart/2005/8/layout/cycle2"/>
    <dgm:cxn modelId="{FB0BF2CE-4B6C-48A9-9907-FEF03A69E8B6}" type="presParOf" srcId="{9C06B878-F954-4FD8-B7D0-80D085746DAB}" destId="{5000E5A6-CDE7-41A7-8063-6ACEDC3FF03C}" srcOrd="3" destOrd="0" presId="urn:microsoft.com/office/officeart/2005/8/layout/cycle2"/>
    <dgm:cxn modelId="{4E2721F3-057D-40DD-B0B0-A0FB5D605B1E}" type="presParOf" srcId="{5000E5A6-CDE7-41A7-8063-6ACEDC3FF03C}" destId="{8526AC84-C27A-4E80-8119-2A49DAE0C9FD}" srcOrd="0" destOrd="0" presId="urn:microsoft.com/office/officeart/2005/8/layout/cycle2"/>
    <dgm:cxn modelId="{621A235C-B5D2-4C8C-B353-22D0FBD90A07}" type="presParOf" srcId="{9C06B878-F954-4FD8-B7D0-80D085746DAB}" destId="{274DF623-72C1-4F99-A17F-ACC7646BAABF}" srcOrd="4" destOrd="0" presId="urn:microsoft.com/office/officeart/2005/8/layout/cycle2"/>
    <dgm:cxn modelId="{E4E76AF6-A37D-4A76-8F04-72649BEC1A01}" type="presParOf" srcId="{9C06B878-F954-4FD8-B7D0-80D085746DAB}" destId="{963A8B38-2238-49CF-8449-2A2383CBED8F}" srcOrd="5" destOrd="0" presId="urn:microsoft.com/office/officeart/2005/8/layout/cycle2"/>
    <dgm:cxn modelId="{10FE68A5-D639-48DA-9C9D-DA3CBF7CFF12}" type="presParOf" srcId="{963A8B38-2238-49CF-8449-2A2383CBED8F}" destId="{7937CF87-4AFE-4FCF-BBC3-D7633380636C}" srcOrd="0" destOrd="0" presId="urn:microsoft.com/office/officeart/2005/8/layout/cycle2"/>
    <dgm:cxn modelId="{30B330AE-FE09-4573-90F6-33196ACDB59E}" type="presParOf" srcId="{9C06B878-F954-4FD8-B7D0-80D085746DAB}" destId="{BD5E7D54-4CDF-4807-B42A-3817C867483C}" srcOrd="6" destOrd="0" presId="urn:microsoft.com/office/officeart/2005/8/layout/cycle2"/>
    <dgm:cxn modelId="{43C3988A-D47D-4F40-A79C-3C10E4F29FE5}" type="presParOf" srcId="{9C06B878-F954-4FD8-B7D0-80D085746DAB}" destId="{4B84FE47-8C2C-436E-A74C-C0CFB2F0B763}" srcOrd="7" destOrd="0" presId="urn:microsoft.com/office/officeart/2005/8/layout/cycle2"/>
    <dgm:cxn modelId="{5E2249EC-9336-4E57-B9AC-AD9439C413A5}" type="presParOf" srcId="{4B84FE47-8C2C-436E-A74C-C0CFB2F0B763}" destId="{975C1A3F-E1C0-465B-B054-1A5E9C6391FD}" srcOrd="0" destOrd="0" presId="urn:microsoft.com/office/officeart/2005/8/layout/cycle2"/>
    <dgm:cxn modelId="{D6ADF05C-7588-4893-8117-F92478222473}" type="presParOf" srcId="{9C06B878-F954-4FD8-B7D0-80D085746DAB}" destId="{63285D7A-E3A3-41A9-8DB5-BF22FA3870B4}" srcOrd="8" destOrd="0" presId="urn:microsoft.com/office/officeart/2005/8/layout/cycle2"/>
    <dgm:cxn modelId="{6DA14442-6285-4B3D-A59A-81ED8887C64D}" type="presParOf" srcId="{9C06B878-F954-4FD8-B7D0-80D085746DAB}" destId="{A1E6EF4B-F623-4AD7-B08B-135FA18B79C1}" srcOrd="9" destOrd="0" presId="urn:microsoft.com/office/officeart/2005/8/layout/cycle2"/>
    <dgm:cxn modelId="{C5F2DC25-1352-40A9-8A79-F9CB90670A40}" type="presParOf" srcId="{A1E6EF4B-F623-4AD7-B08B-135FA18B79C1}" destId="{F89710C0-3869-4D6B-AE79-1CCCFFF5E0EF}" srcOrd="0" destOrd="0" presId="urn:microsoft.com/office/officeart/2005/8/layout/cycle2"/>
    <dgm:cxn modelId="{EB102AD8-CA9A-468A-B394-56352AE20957}" type="presParOf" srcId="{9C06B878-F954-4FD8-B7D0-80D085746DAB}" destId="{B0FF6051-07EC-43AF-8FEC-06B8D7392A29}" srcOrd="10" destOrd="0" presId="urn:microsoft.com/office/officeart/2005/8/layout/cycle2"/>
    <dgm:cxn modelId="{034477D3-0E57-466E-87A0-EFD67788C6FA}" type="presParOf" srcId="{9C06B878-F954-4FD8-B7D0-80D085746DAB}" destId="{133F5B80-4D19-42C8-9424-8C46E3F26738}" srcOrd="11" destOrd="0" presId="urn:microsoft.com/office/officeart/2005/8/layout/cycle2"/>
    <dgm:cxn modelId="{4EAF1A56-D3C2-4C7B-BE81-EA4D912F638C}" type="presParOf" srcId="{133F5B80-4D19-42C8-9424-8C46E3F26738}" destId="{64FC4D28-F1C1-4069-95DF-53782C895A2E}" srcOrd="0" destOrd="0" presId="urn:microsoft.com/office/officeart/2005/8/layout/cycle2"/>
    <dgm:cxn modelId="{6C196DF6-ED94-4D97-BF4B-D6F72AF58676}" type="presParOf" srcId="{9C06B878-F954-4FD8-B7D0-80D085746DAB}" destId="{E0636265-1AE4-43CD-95FD-AB995C1F4168}" srcOrd="12" destOrd="0" presId="urn:microsoft.com/office/officeart/2005/8/layout/cycle2"/>
    <dgm:cxn modelId="{C9DCC0BD-6066-4D68-9A9E-CBA900515231}" type="presParOf" srcId="{9C06B878-F954-4FD8-B7D0-80D085746DAB}" destId="{0A548A82-A5DE-4594-8B38-DF2C67D45803}" srcOrd="13" destOrd="0" presId="urn:microsoft.com/office/officeart/2005/8/layout/cycle2"/>
    <dgm:cxn modelId="{FD515E28-535C-48ED-B4E3-2C3CDFD1AF6E}" type="presParOf" srcId="{0A548A82-A5DE-4594-8B38-DF2C67D45803}" destId="{A77E1CC2-6E8A-44A6-8491-2E9D447D784E}" srcOrd="0" destOrd="0" presId="urn:microsoft.com/office/officeart/2005/8/layout/cycle2"/>
    <dgm:cxn modelId="{99840DA5-FFE3-4B2F-9FB0-C05F92DA5A6D}" type="presParOf" srcId="{9C06B878-F954-4FD8-B7D0-80D085746DAB}" destId="{B842C9B9-8BA2-43E9-AE59-63948909312F}" srcOrd="14" destOrd="0" presId="urn:microsoft.com/office/officeart/2005/8/layout/cycle2"/>
    <dgm:cxn modelId="{762D2504-F205-4C3D-8B24-ABD71F6D8DE2}" type="presParOf" srcId="{9C06B878-F954-4FD8-B7D0-80D085746DAB}" destId="{45F82346-512F-48B5-B7FD-E23D47AC85D0}" srcOrd="15" destOrd="0" presId="urn:microsoft.com/office/officeart/2005/8/layout/cycle2"/>
    <dgm:cxn modelId="{29B85C61-4FAA-4041-A15D-10DD11E7B81D}" type="presParOf" srcId="{45F82346-512F-48B5-B7FD-E23D47AC85D0}" destId="{FAA1A6B4-CF8E-49C4-9F60-7C25A1C93E4A}" srcOrd="0" destOrd="0" presId="urn:microsoft.com/office/officeart/2005/8/layout/cycle2"/>
    <dgm:cxn modelId="{3DC3A6E8-B34D-41C2-AA50-9CE8A1D4ED06}" type="presParOf" srcId="{9C06B878-F954-4FD8-B7D0-80D085746DAB}" destId="{2B0498E4-75C0-40EA-B2AC-DB6A6523CE58}" srcOrd="16" destOrd="0" presId="urn:microsoft.com/office/officeart/2005/8/layout/cycle2"/>
    <dgm:cxn modelId="{E5365289-4FD5-4D72-A4E4-AA4B29424B31}" type="presParOf" srcId="{9C06B878-F954-4FD8-B7D0-80D085746DAB}" destId="{9DC1EF9A-5E6B-48A8-BA44-6700996F31D5}" srcOrd="17" destOrd="0" presId="urn:microsoft.com/office/officeart/2005/8/layout/cycle2"/>
    <dgm:cxn modelId="{6364C1FF-3ED8-4CAE-AE2B-6D4E5F954945}" type="presParOf" srcId="{9DC1EF9A-5E6B-48A8-BA44-6700996F31D5}" destId="{E9A383F4-6A5F-4044-888C-363F8609CE65}" srcOrd="0" destOrd="0" presId="urn:microsoft.com/office/officeart/2005/8/layout/cycle2"/>
    <dgm:cxn modelId="{AB0EF56D-C8A3-4F9D-B1D9-AECA2D45D9F9}" type="presParOf" srcId="{9C06B878-F954-4FD8-B7D0-80D085746DAB}" destId="{DBB505B4-C04C-4C34-AE7B-504D29C71F62}" srcOrd="18" destOrd="0" presId="urn:microsoft.com/office/officeart/2005/8/layout/cycle2"/>
    <dgm:cxn modelId="{7F5A8499-2711-44BA-9579-C3D227129DB3}" type="presParOf" srcId="{9C06B878-F954-4FD8-B7D0-80D085746DAB}" destId="{2B3A954E-B498-4377-83E4-9C4560341BD2}" srcOrd="19" destOrd="0" presId="urn:microsoft.com/office/officeart/2005/8/layout/cycle2"/>
    <dgm:cxn modelId="{99F48DB6-88DF-4BA5-8738-B290D20C9A28}" type="presParOf" srcId="{2B3A954E-B498-4377-83E4-9C4560341BD2}" destId="{92ABA436-AEAA-492C-9747-C7F63792D4B6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58CFC-C766-4816-B5E2-939A78C8C225}" type="doc">
      <dgm:prSet loTypeId="urn:microsoft.com/office/officeart/2005/8/layout/lProcess3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2B3562-2A67-40FA-91FF-901002149043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Вечерня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7E6754-8B90-42C5-B5B4-DDE0C8C8388A}" type="parTrans" cxnId="{1177D325-13D9-4043-BE10-7B36F39057D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FE44DC23-2BF5-45DF-9EE8-F7B1CE97F680}" type="sibTrans" cxnId="{1177D325-13D9-4043-BE10-7B36F39057D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306C68D4-F3B9-4B5B-A257-DF4E45DCB6E8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Повечерие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27EDE2-9E5B-484F-ADFE-25BDD0CC3275}" type="parTrans" cxnId="{D2F55893-F18F-4DB1-A1D8-EE8D1E475B1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A9FB074E-F5E1-4BA6-8B15-B80EC56EEF50}" type="sibTrans" cxnId="{D2F55893-F18F-4DB1-A1D8-EE8D1E475B1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D9CDCC94-FCF2-4DBF-B2A8-C3C143FDEDFF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Полунощница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F5355C-B171-4FD3-AF07-CF30921551A9}" type="parTrans" cxnId="{ED8505E1-A5D6-4772-8839-41EFA1DBF9A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E6CBA62C-8EBA-440C-A7E1-1798AD5CF57D}" type="sibTrans" cxnId="{ED8505E1-A5D6-4772-8839-41EFA1DBF9A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3475E008-B92E-41CE-8F39-1275E8E24AC0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Утреня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D455BA-81A3-4906-BDDB-210B9F798B98}" type="parTrans" cxnId="{32CB741F-B896-4539-9E42-2C1FDC5B976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526C318F-698E-4C79-8971-E399F0E4760A}" type="sibTrans" cxnId="{32CB741F-B896-4539-9E42-2C1FDC5B976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B0C0A980-0978-4499-8675-62F09559BEEF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час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838CCE-3A0A-4A88-9B65-C6CE917EE5F2}" type="parTrans" cxnId="{6C769E59-B05D-4FCD-A2E5-AE35B5A9C90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AF73FB46-9EBF-49F5-8F3E-566441DF36FA}" type="sibTrans" cxnId="{6C769E59-B05D-4FCD-A2E5-AE35B5A9C90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7EDA8D6A-4876-44A2-8AB2-C1E6A2213F05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Третий час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3BD42-C999-40D1-8A2D-81075F7406D9}" type="parTrans" cxnId="{6CE6E6F0-AA2E-47CD-992F-B068F44356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FA3E5E83-A34F-4F3B-B7E9-9C732B4053A8}" type="sibTrans" cxnId="{6CE6E6F0-AA2E-47CD-992F-B068F44356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BC753073-BC50-4370-92ED-C97A33CC5AA0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Шестой час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EC1385-A7E0-4FF4-A2F7-3BB205825D54}" type="parTrans" cxnId="{3D20EC6E-B07C-4422-B71E-9C92535E42E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C00C7262-CCF7-4F72-8F80-51B861E0F01F}" type="sibTrans" cxnId="{3D20EC6E-B07C-4422-B71E-9C92535E42E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FB795560-A062-4F19-8EAD-11036BB58B1E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Литургия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0FEB98-20F5-4B8D-B090-9B865E4C76B0}" type="parTrans" cxnId="{68A99D8F-25FC-4B58-BAC9-2C7EADCC3E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9A63C951-B1F5-4BBE-B451-525D24ADB9E4}" type="sibTrans" cxnId="{68A99D8F-25FC-4B58-BAC9-2C7EADCC3E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1AD830FD-5698-4BF9-B633-E403DF226CC5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Девятый час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ED8B7-C378-4F30-9E52-B3D4FCC2C790}" type="parTrans" cxnId="{0C5ABD8D-B788-4EDC-B4E5-7BE220CB65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7612BE63-29D7-47E1-882F-D35414CE5764}" type="sibTrans" cxnId="{0C5ABD8D-B788-4EDC-B4E5-7BE220CB65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7C7CAB9B-2498-41EA-A7BB-639C03F3BEF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Начало церковного дня.             Ветхий Завет</a:t>
          </a:r>
          <a:endParaRPr lang="ru-RU" sz="1400" b="1" dirty="0"/>
        </a:p>
      </dgm:t>
    </dgm:pt>
    <dgm:pt modelId="{E89C30FB-A614-4EB8-81B2-AA1AD53C4A2A}" type="parTrans" cxnId="{E888F63B-585F-4AB4-800D-2D270306CF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F7CD0E1A-34D9-4BD2-BB69-7DD0F48D7DCE}" type="sibTrans" cxnId="{E888F63B-585F-4AB4-800D-2D270306CF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4E52B18F-ECF0-4769-8A9B-FD58D815E60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Приготовление ко сну.</a:t>
          </a:r>
          <a:endParaRPr lang="ru-RU" sz="1400" b="1" dirty="0"/>
        </a:p>
      </dgm:t>
    </dgm:pt>
    <dgm:pt modelId="{158F4E61-1290-460D-8877-87AAE4D8F459}" type="parTrans" cxnId="{80426B1D-D478-4D29-9712-33926E9BC82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72CB17A6-E8EB-4562-9158-A3F9EEA84DF6}" type="sibTrans" cxnId="{80426B1D-D478-4D29-9712-33926E9BC82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E694DC36-6D35-4E7A-8547-AAF760CA4C6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Ожидание пришествия Господа.</a:t>
          </a:r>
          <a:endParaRPr lang="ru-RU" sz="1400" b="1" dirty="0"/>
        </a:p>
      </dgm:t>
    </dgm:pt>
    <dgm:pt modelId="{6E814D22-9436-4BB4-9030-AA2ECCFCE7D1}" type="parTrans" cxnId="{2B4E9EB2-8B0B-4336-980F-7F08451411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8A6CD6C3-BF5F-482A-91C4-33A1EA76D718}" type="sibTrans" cxnId="{2B4E9EB2-8B0B-4336-980F-7F08451411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C0C21FB1-0578-4F28-A659-9D09D0AD8D1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Утреннее славословие.                Новый Завет.</a:t>
          </a:r>
          <a:endParaRPr lang="ru-RU" sz="1400" b="1" dirty="0"/>
        </a:p>
      </dgm:t>
    </dgm:pt>
    <dgm:pt modelId="{56AD7B69-16B6-4F41-B5DC-FDF26AEE343E}" type="parTrans" cxnId="{36ADABFC-8AC9-4BD6-BAD2-64B52FF7009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B65D6A19-D096-4410-983C-3DB2291983E9}" type="sibTrans" cxnId="{36ADABFC-8AC9-4BD6-BAD2-64B52FF7009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25F12DF9-DE7C-4541-AEB5-20156090668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Суд над Христом.</a:t>
          </a:r>
          <a:endParaRPr lang="ru-RU" sz="1400" b="1" dirty="0"/>
        </a:p>
      </dgm:t>
    </dgm:pt>
    <dgm:pt modelId="{9CAB5C56-468B-46C1-A3E0-EBE7556F834A}" type="parTrans" cxnId="{54D4678A-4D76-4BA1-B852-D8F8C9642EB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D5A44D24-76DD-4C6E-AA49-E857FC92343F}" type="sibTrans" cxnId="{54D4678A-4D76-4BA1-B852-D8F8C9642EB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3E082B94-F132-406D-882D-C28C8F495E6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Сошествие Св. Духа на Апостолов.</a:t>
          </a:r>
          <a:endParaRPr lang="ru-RU" sz="1400" b="1" dirty="0"/>
        </a:p>
      </dgm:t>
    </dgm:pt>
    <dgm:pt modelId="{A495F996-2256-4C22-BF28-207BD7CEFAEE}" type="parTrans" cxnId="{54495273-3B9E-45EE-B4B7-24ADA6B5B7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8193E8D4-B79F-4B5F-B1F7-254BCEAD3273}" type="sibTrans" cxnId="{54495273-3B9E-45EE-B4B7-24ADA6B5B7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D0EE81DB-8233-4EBE-9CC0-B97D9581C23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Смерть Иисуса Христа.</a:t>
          </a:r>
          <a:endParaRPr lang="ru-RU" sz="1400" b="1" dirty="0"/>
        </a:p>
      </dgm:t>
    </dgm:pt>
    <dgm:pt modelId="{7D66F8DE-528E-4AC1-A4B6-7EAF35F9602B}" type="parTrans" cxnId="{9E2B1AFC-593B-4A4E-BC06-D21E6828FB5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617113D7-E528-4293-96CD-050DFDC71D8A}" type="sibTrans" cxnId="{9E2B1AFC-593B-4A4E-BC06-D21E6828FB5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83137F86-3466-495E-B7F3-D04B8127BB7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Воспоминание Тайной Вечери - Причастие .</a:t>
          </a:r>
          <a:endParaRPr lang="ru-RU" sz="1400" b="1" dirty="0"/>
        </a:p>
      </dgm:t>
    </dgm:pt>
    <dgm:pt modelId="{3755BA27-7B9F-40B4-AD39-567D5A595F1E}" type="parTrans" cxnId="{A11FF131-CFA0-4B86-A8D5-42EEF035A1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09B11954-B904-4733-AB53-E589B169D846}" type="sibTrans" cxnId="{A11FF131-CFA0-4B86-A8D5-42EEF035A1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BF931EAD-26B9-4752-BB9D-38AEF69F5C5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Распятие Господа.</a:t>
          </a:r>
          <a:endParaRPr lang="ru-RU" sz="1400" b="1" dirty="0"/>
        </a:p>
      </dgm:t>
    </dgm:pt>
    <dgm:pt modelId="{096C641C-BF00-4B67-AC0D-8512E7EEEAD9}" type="parTrans" cxnId="{C1850450-48E2-433D-8EB5-8D3C476953E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0685F2E5-B82B-4DB7-B4BB-CCA68F21E763}" type="sibTrans" cxnId="{C1850450-48E2-433D-8EB5-8D3C476953E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000"/>
        </a:p>
      </dgm:t>
    </dgm:pt>
    <dgm:pt modelId="{86B29CFF-13CB-41CB-B397-C2A798D2282E}" type="pres">
      <dgm:prSet presAssocID="{AB658CFC-C766-4816-B5E2-939A78C8C22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E35EE2-C1CA-4AC0-9358-409E0E04FD85}" type="pres">
      <dgm:prSet presAssocID="{2F2B3562-2A67-40FA-91FF-901002149043}" presName="horFlow" presStyleCnt="0"/>
      <dgm:spPr/>
      <dgm:t>
        <a:bodyPr/>
        <a:lstStyle/>
        <a:p>
          <a:endParaRPr lang="ru-RU"/>
        </a:p>
      </dgm:t>
    </dgm:pt>
    <dgm:pt modelId="{8B86B646-0831-4718-91E0-17AB397F5437}" type="pres">
      <dgm:prSet presAssocID="{2F2B3562-2A67-40FA-91FF-901002149043}" presName="bigChev" presStyleLbl="node1" presStyleIdx="0" presStyleCnt="9" custScaleX="166597"/>
      <dgm:spPr/>
      <dgm:t>
        <a:bodyPr/>
        <a:lstStyle/>
        <a:p>
          <a:endParaRPr lang="ru-RU"/>
        </a:p>
      </dgm:t>
    </dgm:pt>
    <dgm:pt modelId="{F3116200-7040-4142-91F0-CCDF052209BD}" type="pres">
      <dgm:prSet presAssocID="{E89C30FB-A614-4EB8-81B2-AA1AD53C4A2A}" presName="parTrans" presStyleCnt="0"/>
      <dgm:spPr/>
      <dgm:t>
        <a:bodyPr/>
        <a:lstStyle/>
        <a:p>
          <a:endParaRPr lang="ru-RU"/>
        </a:p>
      </dgm:t>
    </dgm:pt>
    <dgm:pt modelId="{BACB7E6D-9A92-4A18-B2A7-64BA35D69F48}" type="pres">
      <dgm:prSet presAssocID="{7C7CAB9B-2498-41EA-A7BB-639C03F3BEFE}" presName="node" presStyleLbl="alignAccFollowNode1" presStyleIdx="0" presStyleCnt="9" custScaleX="343137" custLinFactNeighborX="-28948" custLinFactNeighborY="-10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C8B39-17B7-4B4E-A737-AFAB0AD9CB37}" type="pres">
      <dgm:prSet presAssocID="{2F2B3562-2A67-40FA-91FF-901002149043}" presName="vSp" presStyleCnt="0"/>
      <dgm:spPr/>
      <dgm:t>
        <a:bodyPr/>
        <a:lstStyle/>
        <a:p>
          <a:endParaRPr lang="ru-RU"/>
        </a:p>
      </dgm:t>
    </dgm:pt>
    <dgm:pt modelId="{A214E273-70BA-4942-9C81-69BBA4B84E93}" type="pres">
      <dgm:prSet presAssocID="{306C68D4-F3B9-4B5B-A257-DF4E45DCB6E8}" presName="horFlow" presStyleCnt="0"/>
      <dgm:spPr/>
      <dgm:t>
        <a:bodyPr/>
        <a:lstStyle/>
        <a:p>
          <a:endParaRPr lang="ru-RU"/>
        </a:p>
      </dgm:t>
    </dgm:pt>
    <dgm:pt modelId="{FB1E6BEB-C1F9-49F1-8A40-344857275472}" type="pres">
      <dgm:prSet presAssocID="{306C68D4-F3B9-4B5B-A257-DF4E45DCB6E8}" presName="bigChev" presStyleLbl="node1" presStyleIdx="1" presStyleCnt="9" custScaleX="166597"/>
      <dgm:spPr/>
      <dgm:t>
        <a:bodyPr/>
        <a:lstStyle/>
        <a:p>
          <a:endParaRPr lang="ru-RU"/>
        </a:p>
      </dgm:t>
    </dgm:pt>
    <dgm:pt modelId="{A6FB6C58-C8E0-4974-A3FF-45B7D341EAA3}" type="pres">
      <dgm:prSet presAssocID="{158F4E61-1290-460D-8877-87AAE4D8F459}" presName="parTrans" presStyleCnt="0"/>
      <dgm:spPr/>
      <dgm:t>
        <a:bodyPr/>
        <a:lstStyle/>
        <a:p>
          <a:endParaRPr lang="ru-RU"/>
        </a:p>
      </dgm:t>
    </dgm:pt>
    <dgm:pt modelId="{8F1AB317-10FA-44B5-91C9-52A4A494D412}" type="pres">
      <dgm:prSet presAssocID="{4E52B18F-ECF0-4769-8A9B-FD58D815E60B}" presName="node" presStyleLbl="alignAccFollowNode1" presStyleIdx="1" presStyleCnt="9" custScaleX="34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170F3-6579-4843-B25B-215D902A1D39}" type="pres">
      <dgm:prSet presAssocID="{306C68D4-F3B9-4B5B-A257-DF4E45DCB6E8}" presName="vSp" presStyleCnt="0"/>
      <dgm:spPr/>
      <dgm:t>
        <a:bodyPr/>
        <a:lstStyle/>
        <a:p>
          <a:endParaRPr lang="ru-RU"/>
        </a:p>
      </dgm:t>
    </dgm:pt>
    <dgm:pt modelId="{88B2C247-1BF4-4C2F-9DDE-B2ABA5043CA1}" type="pres">
      <dgm:prSet presAssocID="{D9CDCC94-FCF2-4DBF-B2A8-C3C143FDEDFF}" presName="horFlow" presStyleCnt="0"/>
      <dgm:spPr/>
      <dgm:t>
        <a:bodyPr/>
        <a:lstStyle/>
        <a:p>
          <a:endParaRPr lang="ru-RU"/>
        </a:p>
      </dgm:t>
    </dgm:pt>
    <dgm:pt modelId="{F462AA7B-7590-47CF-AB94-3B72D15325BF}" type="pres">
      <dgm:prSet presAssocID="{D9CDCC94-FCF2-4DBF-B2A8-C3C143FDEDFF}" presName="bigChev" presStyleLbl="node1" presStyleIdx="2" presStyleCnt="9" custScaleX="166597"/>
      <dgm:spPr/>
      <dgm:t>
        <a:bodyPr/>
        <a:lstStyle/>
        <a:p>
          <a:endParaRPr lang="ru-RU"/>
        </a:p>
      </dgm:t>
    </dgm:pt>
    <dgm:pt modelId="{40BC2E78-E60A-41C2-8A14-02A437250D90}" type="pres">
      <dgm:prSet presAssocID="{6E814D22-9436-4BB4-9030-AA2ECCFCE7D1}" presName="parTrans" presStyleCnt="0"/>
      <dgm:spPr/>
      <dgm:t>
        <a:bodyPr/>
        <a:lstStyle/>
        <a:p>
          <a:endParaRPr lang="ru-RU"/>
        </a:p>
      </dgm:t>
    </dgm:pt>
    <dgm:pt modelId="{06C224FB-4F7A-421D-B80B-B0887DE4C866}" type="pres">
      <dgm:prSet presAssocID="{E694DC36-6D35-4E7A-8547-AAF760CA4C61}" presName="node" presStyleLbl="alignAccFollowNode1" presStyleIdx="2" presStyleCnt="9" custScaleX="34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17B05-2879-4A07-9504-4F3555E621CD}" type="pres">
      <dgm:prSet presAssocID="{D9CDCC94-FCF2-4DBF-B2A8-C3C143FDEDFF}" presName="vSp" presStyleCnt="0"/>
      <dgm:spPr/>
      <dgm:t>
        <a:bodyPr/>
        <a:lstStyle/>
        <a:p>
          <a:endParaRPr lang="ru-RU"/>
        </a:p>
      </dgm:t>
    </dgm:pt>
    <dgm:pt modelId="{E3481961-6B55-4A07-9506-0AE9E92A3FB8}" type="pres">
      <dgm:prSet presAssocID="{3475E008-B92E-41CE-8F39-1275E8E24AC0}" presName="horFlow" presStyleCnt="0"/>
      <dgm:spPr/>
      <dgm:t>
        <a:bodyPr/>
        <a:lstStyle/>
        <a:p>
          <a:endParaRPr lang="ru-RU"/>
        </a:p>
      </dgm:t>
    </dgm:pt>
    <dgm:pt modelId="{44E901E6-C0E7-4A56-AA57-371050951C79}" type="pres">
      <dgm:prSet presAssocID="{3475E008-B92E-41CE-8F39-1275E8E24AC0}" presName="bigChev" presStyleLbl="node1" presStyleIdx="3" presStyleCnt="9" custScaleX="166597"/>
      <dgm:spPr/>
      <dgm:t>
        <a:bodyPr/>
        <a:lstStyle/>
        <a:p>
          <a:endParaRPr lang="ru-RU"/>
        </a:p>
      </dgm:t>
    </dgm:pt>
    <dgm:pt modelId="{8D3362B1-4E8F-472C-A57C-6F3514DC7276}" type="pres">
      <dgm:prSet presAssocID="{56AD7B69-16B6-4F41-B5DC-FDF26AEE343E}" presName="parTrans" presStyleCnt="0"/>
      <dgm:spPr/>
      <dgm:t>
        <a:bodyPr/>
        <a:lstStyle/>
        <a:p>
          <a:endParaRPr lang="ru-RU"/>
        </a:p>
      </dgm:t>
    </dgm:pt>
    <dgm:pt modelId="{DFBB6643-D70A-4B62-8B3E-0EA0B463C8B6}" type="pres">
      <dgm:prSet presAssocID="{C0C21FB1-0578-4F28-A659-9D09D0AD8D18}" presName="node" presStyleLbl="alignAccFollowNode1" presStyleIdx="3" presStyleCnt="9" custScaleX="34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34D48-24A9-4479-A9A6-C537E75BB506}" type="pres">
      <dgm:prSet presAssocID="{3475E008-B92E-41CE-8F39-1275E8E24AC0}" presName="vSp" presStyleCnt="0"/>
      <dgm:spPr/>
      <dgm:t>
        <a:bodyPr/>
        <a:lstStyle/>
        <a:p>
          <a:endParaRPr lang="ru-RU"/>
        </a:p>
      </dgm:t>
    </dgm:pt>
    <dgm:pt modelId="{74FBB90B-BA6C-41D8-A8E6-A4D02F293202}" type="pres">
      <dgm:prSet presAssocID="{B0C0A980-0978-4499-8675-62F09559BEEF}" presName="horFlow" presStyleCnt="0"/>
      <dgm:spPr/>
      <dgm:t>
        <a:bodyPr/>
        <a:lstStyle/>
        <a:p>
          <a:endParaRPr lang="ru-RU"/>
        </a:p>
      </dgm:t>
    </dgm:pt>
    <dgm:pt modelId="{C697FF88-9E13-4A4E-8CB6-052A575284B9}" type="pres">
      <dgm:prSet presAssocID="{B0C0A980-0978-4499-8675-62F09559BEEF}" presName="bigChev" presStyleLbl="node1" presStyleIdx="4" presStyleCnt="9" custScaleX="166597"/>
      <dgm:spPr/>
      <dgm:t>
        <a:bodyPr/>
        <a:lstStyle/>
        <a:p>
          <a:endParaRPr lang="ru-RU"/>
        </a:p>
      </dgm:t>
    </dgm:pt>
    <dgm:pt modelId="{181F289F-7787-41AD-BD8C-906166660AD6}" type="pres">
      <dgm:prSet presAssocID="{9CAB5C56-468B-46C1-A3E0-EBE7556F834A}" presName="parTrans" presStyleCnt="0"/>
      <dgm:spPr/>
      <dgm:t>
        <a:bodyPr/>
        <a:lstStyle/>
        <a:p>
          <a:endParaRPr lang="ru-RU"/>
        </a:p>
      </dgm:t>
    </dgm:pt>
    <dgm:pt modelId="{98FB1791-DC55-4CA2-94F8-D670A675A8D4}" type="pres">
      <dgm:prSet presAssocID="{25F12DF9-DE7C-4541-AEB5-20156090668E}" presName="node" presStyleLbl="alignAccFollowNode1" presStyleIdx="4" presStyleCnt="9" custScaleX="34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78F4F-354E-46E2-8246-8D8B7B2A4D67}" type="pres">
      <dgm:prSet presAssocID="{B0C0A980-0978-4499-8675-62F09559BEEF}" presName="vSp" presStyleCnt="0"/>
      <dgm:spPr/>
      <dgm:t>
        <a:bodyPr/>
        <a:lstStyle/>
        <a:p>
          <a:endParaRPr lang="ru-RU"/>
        </a:p>
      </dgm:t>
    </dgm:pt>
    <dgm:pt modelId="{E4E74BAD-B04F-49CD-9A91-A2222561EF50}" type="pres">
      <dgm:prSet presAssocID="{7EDA8D6A-4876-44A2-8AB2-C1E6A2213F05}" presName="horFlow" presStyleCnt="0"/>
      <dgm:spPr/>
      <dgm:t>
        <a:bodyPr/>
        <a:lstStyle/>
        <a:p>
          <a:endParaRPr lang="ru-RU"/>
        </a:p>
      </dgm:t>
    </dgm:pt>
    <dgm:pt modelId="{2866FB1B-DB2E-4798-9998-BD3EB94CBDCB}" type="pres">
      <dgm:prSet presAssocID="{7EDA8D6A-4876-44A2-8AB2-C1E6A2213F05}" presName="bigChev" presStyleLbl="node1" presStyleIdx="5" presStyleCnt="9" custScaleX="166597"/>
      <dgm:spPr/>
      <dgm:t>
        <a:bodyPr/>
        <a:lstStyle/>
        <a:p>
          <a:endParaRPr lang="ru-RU"/>
        </a:p>
      </dgm:t>
    </dgm:pt>
    <dgm:pt modelId="{A4461898-9E7D-4179-B3DF-A38BF9371BEA}" type="pres">
      <dgm:prSet presAssocID="{A495F996-2256-4C22-BF28-207BD7CEFAEE}" presName="parTrans" presStyleCnt="0"/>
      <dgm:spPr/>
      <dgm:t>
        <a:bodyPr/>
        <a:lstStyle/>
        <a:p>
          <a:endParaRPr lang="ru-RU"/>
        </a:p>
      </dgm:t>
    </dgm:pt>
    <dgm:pt modelId="{7E1348DA-58BA-45F4-AB15-24B03E44A6F4}" type="pres">
      <dgm:prSet presAssocID="{3E082B94-F132-406D-882D-C28C8F495E60}" presName="node" presStyleLbl="alignAccFollowNode1" presStyleIdx="5" presStyleCnt="9" custScaleX="34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FFBA9-74F2-4BED-AC44-7DFF8A774766}" type="pres">
      <dgm:prSet presAssocID="{7EDA8D6A-4876-44A2-8AB2-C1E6A2213F05}" presName="vSp" presStyleCnt="0"/>
      <dgm:spPr/>
      <dgm:t>
        <a:bodyPr/>
        <a:lstStyle/>
        <a:p>
          <a:endParaRPr lang="ru-RU"/>
        </a:p>
      </dgm:t>
    </dgm:pt>
    <dgm:pt modelId="{C5E462E4-B761-4B88-86A3-298808944E89}" type="pres">
      <dgm:prSet presAssocID="{BC753073-BC50-4370-92ED-C97A33CC5AA0}" presName="horFlow" presStyleCnt="0"/>
      <dgm:spPr/>
      <dgm:t>
        <a:bodyPr/>
        <a:lstStyle/>
        <a:p>
          <a:endParaRPr lang="ru-RU"/>
        </a:p>
      </dgm:t>
    </dgm:pt>
    <dgm:pt modelId="{1356F0A8-4BE1-4864-B4F9-A695A72CA8CA}" type="pres">
      <dgm:prSet presAssocID="{BC753073-BC50-4370-92ED-C97A33CC5AA0}" presName="bigChev" presStyleLbl="node1" presStyleIdx="6" presStyleCnt="9" custScaleX="166597"/>
      <dgm:spPr/>
      <dgm:t>
        <a:bodyPr/>
        <a:lstStyle/>
        <a:p>
          <a:endParaRPr lang="ru-RU"/>
        </a:p>
      </dgm:t>
    </dgm:pt>
    <dgm:pt modelId="{8F37EF98-EF49-411C-B8D1-E2103CFFF3D0}" type="pres">
      <dgm:prSet presAssocID="{096C641C-BF00-4B67-AC0D-8512E7EEEAD9}" presName="parTrans" presStyleCnt="0"/>
      <dgm:spPr/>
      <dgm:t>
        <a:bodyPr/>
        <a:lstStyle/>
        <a:p>
          <a:endParaRPr lang="ru-RU"/>
        </a:p>
      </dgm:t>
    </dgm:pt>
    <dgm:pt modelId="{46A7EE8B-5B13-4B08-AF93-46B9441AB0E0}" type="pres">
      <dgm:prSet presAssocID="{BF931EAD-26B9-4752-BB9D-38AEF69F5C58}" presName="node" presStyleLbl="alignAccFollowNode1" presStyleIdx="6" presStyleCnt="9" custScaleX="34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F7F3F-F099-40A7-BAEA-61AA96B1489A}" type="pres">
      <dgm:prSet presAssocID="{BC753073-BC50-4370-92ED-C97A33CC5AA0}" presName="vSp" presStyleCnt="0"/>
      <dgm:spPr/>
      <dgm:t>
        <a:bodyPr/>
        <a:lstStyle/>
        <a:p>
          <a:endParaRPr lang="ru-RU"/>
        </a:p>
      </dgm:t>
    </dgm:pt>
    <dgm:pt modelId="{2760D36E-35D0-4961-BA4C-86D83A8A7419}" type="pres">
      <dgm:prSet presAssocID="{FB795560-A062-4F19-8EAD-11036BB58B1E}" presName="horFlow" presStyleCnt="0"/>
      <dgm:spPr/>
      <dgm:t>
        <a:bodyPr/>
        <a:lstStyle/>
        <a:p>
          <a:endParaRPr lang="ru-RU"/>
        </a:p>
      </dgm:t>
    </dgm:pt>
    <dgm:pt modelId="{C2136617-8EC8-4A28-A074-A79A026D2BFE}" type="pres">
      <dgm:prSet presAssocID="{FB795560-A062-4F19-8EAD-11036BB58B1E}" presName="bigChev" presStyleLbl="node1" presStyleIdx="7" presStyleCnt="9" custScaleX="166597"/>
      <dgm:spPr/>
      <dgm:t>
        <a:bodyPr/>
        <a:lstStyle/>
        <a:p>
          <a:endParaRPr lang="ru-RU"/>
        </a:p>
      </dgm:t>
    </dgm:pt>
    <dgm:pt modelId="{7E52ACE4-C7F2-4709-AD52-2A3C3979BE6D}" type="pres">
      <dgm:prSet presAssocID="{3755BA27-7B9F-40B4-AD39-567D5A595F1E}" presName="parTrans" presStyleCnt="0"/>
      <dgm:spPr/>
      <dgm:t>
        <a:bodyPr/>
        <a:lstStyle/>
        <a:p>
          <a:endParaRPr lang="ru-RU"/>
        </a:p>
      </dgm:t>
    </dgm:pt>
    <dgm:pt modelId="{DF90882F-FC16-4196-B35E-26B1621EBB79}" type="pres">
      <dgm:prSet presAssocID="{83137F86-3466-495E-B7F3-D04B8127BB7E}" presName="node" presStyleLbl="alignAccFollowNode1" presStyleIdx="7" presStyleCnt="9" custScaleX="34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C01DC-0CE7-4AD8-B357-9E0E2D5887E6}" type="pres">
      <dgm:prSet presAssocID="{FB795560-A062-4F19-8EAD-11036BB58B1E}" presName="vSp" presStyleCnt="0"/>
      <dgm:spPr/>
      <dgm:t>
        <a:bodyPr/>
        <a:lstStyle/>
        <a:p>
          <a:endParaRPr lang="ru-RU"/>
        </a:p>
      </dgm:t>
    </dgm:pt>
    <dgm:pt modelId="{A8612BA8-65B5-428B-908B-BDDFEAE04E7E}" type="pres">
      <dgm:prSet presAssocID="{1AD830FD-5698-4BF9-B633-E403DF226CC5}" presName="horFlow" presStyleCnt="0"/>
      <dgm:spPr/>
      <dgm:t>
        <a:bodyPr/>
        <a:lstStyle/>
        <a:p>
          <a:endParaRPr lang="ru-RU"/>
        </a:p>
      </dgm:t>
    </dgm:pt>
    <dgm:pt modelId="{68C0375D-7F07-4FCC-A155-DCB92BEDDDAF}" type="pres">
      <dgm:prSet presAssocID="{1AD830FD-5698-4BF9-B633-E403DF226CC5}" presName="bigChev" presStyleLbl="node1" presStyleIdx="8" presStyleCnt="9" custScaleX="166597"/>
      <dgm:spPr/>
      <dgm:t>
        <a:bodyPr/>
        <a:lstStyle/>
        <a:p>
          <a:endParaRPr lang="ru-RU"/>
        </a:p>
      </dgm:t>
    </dgm:pt>
    <dgm:pt modelId="{3E7F46B2-CF83-42C0-8603-494E806D6DAD}" type="pres">
      <dgm:prSet presAssocID="{7D66F8DE-528E-4AC1-A4B6-7EAF35F9602B}" presName="parTrans" presStyleCnt="0"/>
      <dgm:spPr/>
      <dgm:t>
        <a:bodyPr/>
        <a:lstStyle/>
        <a:p>
          <a:endParaRPr lang="ru-RU"/>
        </a:p>
      </dgm:t>
    </dgm:pt>
    <dgm:pt modelId="{5A6EBA26-BB2F-4287-A5D1-AC714D135C77}" type="pres">
      <dgm:prSet presAssocID="{D0EE81DB-8233-4EBE-9CC0-B97D9581C232}" presName="node" presStyleLbl="alignAccFollowNode1" presStyleIdx="8" presStyleCnt="9" custScaleX="34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B33B1-979D-41B4-A299-0434C35B5FE2}" type="presOf" srcId="{D9CDCC94-FCF2-4DBF-B2A8-C3C143FDEDFF}" destId="{F462AA7B-7590-47CF-AB94-3B72D15325BF}" srcOrd="0" destOrd="0" presId="urn:microsoft.com/office/officeart/2005/8/layout/lProcess3"/>
    <dgm:cxn modelId="{6CE6E6F0-AA2E-47CD-992F-B068F4435650}" srcId="{AB658CFC-C766-4816-B5E2-939A78C8C225}" destId="{7EDA8D6A-4876-44A2-8AB2-C1E6A2213F05}" srcOrd="5" destOrd="0" parTransId="{2153BD42-C999-40D1-8A2D-81075F7406D9}" sibTransId="{FA3E5E83-A34F-4F3B-B7E9-9C732B4053A8}"/>
    <dgm:cxn modelId="{E888F63B-585F-4AB4-800D-2D270306CFF1}" srcId="{2F2B3562-2A67-40FA-91FF-901002149043}" destId="{7C7CAB9B-2498-41EA-A7BB-639C03F3BEFE}" srcOrd="0" destOrd="0" parTransId="{E89C30FB-A614-4EB8-81B2-AA1AD53C4A2A}" sibTransId="{F7CD0E1A-34D9-4BD2-BB69-7DD0F48D7DCE}"/>
    <dgm:cxn modelId="{A3803775-C2EE-4D43-8CBD-694AE3B23D46}" type="presOf" srcId="{4E52B18F-ECF0-4769-8A9B-FD58D815E60B}" destId="{8F1AB317-10FA-44B5-91C9-52A4A494D412}" srcOrd="0" destOrd="0" presId="urn:microsoft.com/office/officeart/2005/8/layout/lProcess3"/>
    <dgm:cxn modelId="{3D20EC6E-B07C-4422-B71E-9C92535E42E6}" srcId="{AB658CFC-C766-4816-B5E2-939A78C8C225}" destId="{BC753073-BC50-4370-92ED-C97A33CC5AA0}" srcOrd="6" destOrd="0" parTransId="{82EC1385-A7E0-4FF4-A2F7-3BB205825D54}" sibTransId="{C00C7262-CCF7-4F72-8F80-51B861E0F01F}"/>
    <dgm:cxn modelId="{890467BE-7530-445D-8589-38BCEC9F03EA}" type="presOf" srcId="{BC753073-BC50-4370-92ED-C97A33CC5AA0}" destId="{1356F0A8-4BE1-4864-B4F9-A695A72CA8CA}" srcOrd="0" destOrd="0" presId="urn:microsoft.com/office/officeart/2005/8/layout/lProcess3"/>
    <dgm:cxn modelId="{2ACC5497-ABA5-4D79-8EB9-C9DDE1A16D5C}" type="presOf" srcId="{FB795560-A062-4F19-8EAD-11036BB58B1E}" destId="{C2136617-8EC8-4A28-A074-A79A026D2BFE}" srcOrd="0" destOrd="0" presId="urn:microsoft.com/office/officeart/2005/8/layout/lProcess3"/>
    <dgm:cxn modelId="{3078A69F-B876-41E6-8AC4-668991D6C8AF}" type="presOf" srcId="{C0C21FB1-0578-4F28-A659-9D09D0AD8D18}" destId="{DFBB6643-D70A-4B62-8B3E-0EA0B463C8B6}" srcOrd="0" destOrd="0" presId="urn:microsoft.com/office/officeart/2005/8/layout/lProcess3"/>
    <dgm:cxn modelId="{54D4678A-4D76-4BA1-B852-D8F8C9642EB2}" srcId="{B0C0A980-0978-4499-8675-62F09559BEEF}" destId="{25F12DF9-DE7C-4541-AEB5-20156090668E}" srcOrd="0" destOrd="0" parTransId="{9CAB5C56-468B-46C1-A3E0-EBE7556F834A}" sibTransId="{D5A44D24-76DD-4C6E-AA49-E857FC92343F}"/>
    <dgm:cxn modelId="{A11FF131-CFA0-4B86-A8D5-42EEF035A10C}" srcId="{FB795560-A062-4F19-8EAD-11036BB58B1E}" destId="{83137F86-3466-495E-B7F3-D04B8127BB7E}" srcOrd="0" destOrd="0" parTransId="{3755BA27-7B9F-40B4-AD39-567D5A595F1E}" sibTransId="{09B11954-B904-4733-AB53-E589B169D846}"/>
    <dgm:cxn modelId="{2B4E9EB2-8B0B-4336-980F-7F0845141199}" srcId="{D9CDCC94-FCF2-4DBF-B2A8-C3C143FDEDFF}" destId="{E694DC36-6D35-4E7A-8547-AAF760CA4C61}" srcOrd="0" destOrd="0" parTransId="{6E814D22-9436-4BB4-9030-AA2ECCFCE7D1}" sibTransId="{8A6CD6C3-BF5F-482A-91C4-33A1EA76D718}"/>
    <dgm:cxn modelId="{36ADABFC-8AC9-4BD6-BAD2-64B52FF70097}" srcId="{3475E008-B92E-41CE-8F39-1275E8E24AC0}" destId="{C0C21FB1-0578-4F28-A659-9D09D0AD8D18}" srcOrd="0" destOrd="0" parTransId="{56AD7B69-16B6-4F41-B5DC-FDF26AEE343E}" sibTransId="{B65D6A19-D096-4410-983C-3DB2291983E9}"/>
    <dgm:cxn modelId="{80426B1D-D478-4D29-9712-33926E9BC82B}" srcId="{306C68D4-F3B9-4B5B-A257-DF4E45DCB6E8}" destId="{4E52B18F-ECF0-4769-8A9B-FD58D815E60B}" srcOrd="0" destOrd="0" parTransId="{158F4E61-1290-460D-8877-87AAE4D8F459}" sibTransId="{72CB17A6-E8EB-4562-9158-A3F9EEA84DF6}"/>
    <dgm:cxn modelId="{737F373C-3B4D-40AF-B42A-1ECF452AEDC8}" type="presOf" srcId="{D0EE81DB-8233-4EBE-9CC0-B97D9581C232}" destId="{5A6EBA26-BB2F-4287-A5D1-AC714D135C77}" srcOrd="0" destOrd="0" presId="urn:microsoft.com/office/officeart/2005/8/layout/lProcess3"/>
    <dgm:cxn modelId="{C1850450-48E2-433D-8EB5-8D3C476953EF}" srcId="{BC753073-BC50-4370-92ED-C97A33CC5AA0}" destId="{BF931EAD-26B9-4752-BB9D-38AEF69F5C58}" srcOrd="0" destOrd="0" parTransId="{096C641C-BF00-4B67-AC0D-8512E7EEEAD9}" sibTransId="{0685F2E5-B82B-4DB7-B4BB-CCA68F21E763}"/>
    <dgm:cxn modelId="{D2F55893-F18F-4DB1-A1D8-EE8D1E475B10}" srcId="{AB658CFC-C766-4816-B5E2-939A78C8C225}" destId="{306C68D4-F3B9-4B5B-A257-DF4E45DCB6E8}" srcOrd="1" destOrd="0" parTransId="{5527EDE2-9E5B-484F-ADFE-25BDD0CC3275}" sibTransId="{A9FB074E-F5E1-4BA6-8B15-B80EC56EEF50}"/>
    <dgm:cxn modelId="{0C5ABD8D-B788-4EDC-B4E5-7BE220CB65C0}" srcId="{AB658CFC-C766-4816-B5E2-939A78C8C225}" destId="{1AD830FD-5698-4BF9-B633-E403DF226CC5}" srcOrd="8" destOrd="0" parTransId="{A37ED8B7-C378-4F30-9E52-B3D4FCC2C790}" sibTransId="{7612BE63-29D7-47E1-882F-D35414CE5764}"/>
    <dgm:cxn modelId="{53A3B800-8D1F-4198-AED9-3890A4CB4937}" type="presOf" srcId="{3E082B94-F132-406D-882D-C28C8F495E60}" destId="{7E1348DA-58BA-45F4-AB15-24B03E44A6F4}" srcOrd="0" destOrd="0" presId="urn:microsoft.com/office/officeart/2005/8/layout/lProcess3"/>
    <dgm:cxn modelId="{ED8505E1-A5D6-4772-8839-41EFA1DBF9A6}" srcId="{AB658CFC-C766-4816-B5E2-939A78C8C225}" destId="{D9CDCC94-FCF2-4DBF-B2A8-C3C143FDEDFF}" srcOrd="2" destOrd="0" parTransId="{3DF5355C-B171-4FD3-AF07-CF30921551A9}" sibTransId="{E6CBA62C-8EBA-440C-A7E1-1798AD5CF57D}"/>
    <dgm:cxn modelId="{6C769E59-B05D-4FCD-A2E5-AE35B5A9C903}" srcId="{AB658CFC-C766-4816-B5E2-939A78C8C225}" destId="{B0C0A980-0978-4499-8675-62F09559BEEF}" srcOrd="4" destOrd="0" parTransId="{15838CCE-3A0A-4A88-9B65-C6CE917EE5F2}" sibTransId="{AF73FB46-9EBF-49F5-8F3E-566441DF36FA}"/>
    <dgm:cxn modelId="{369E4845-05F2-40F3-9BF2-D7C7410FEAEE}" type="presOf" srcId="{E694DC36-6D35-4E7A-8547-AAF760CA4C61}" destId="{06C224FB-4F7A-421D-B80B-B0887DE4C866}" srcOrd="0" destOrd="0" presId="urn:microsoft.com/office/officeart/2005/8/layout/lProcess3"/>
    <dgm:cxn modelId="{881349E2-6341-4AFE-9CCE-705CE409AFB2}" type="presOf" srcId="{306C68D4-F3B9-4B5B-A257-DF4E45DCB6E8}" destId="{FB1E6BEB-C1F9-49F1-8A40-344857275472}" srcOrd="0" destOrd="0" presId="urn:microsoft.com/office/officeart/2005/8/layout/lProcess3"/>
    <dgm:cxn modelId="{63CDE01D-8890-44BE-8A48-D3711E5428F2}" type="presOf" srcId="{2F2B3562-2A67-40FA-91FF-901002149043}" destId="{8B86B646-0831-4718-91E0-17AB397F5437}" srcOrd="0" destOrd="0" presId="urn:microsoft.com/office/officeart/2005/8/layout/lProcess3"/>
    <dgm:cxn modelId="{C502D646-7407-4B7E-A656-8427282D9806}" type="presOf" srcId="{1AD830FD-5698-4BF9-B633-E403DF226CC5}" destId="{68C0375D-7F07-4FCC-A155-DCB92BEDDDAF}" srcOrd="0" destOrd="0" presId="urn:microsoft.com/office/officeart/2005/8/layout/lProcess3"/>
    <dgm:cxn modelId="{B9FB64EB-6921-437F-A3F8-0CBBE8A66E61}" type="presOf" srcId="{83137F86-3466-495E-B7F3-D04B8127BB7E}" destId="{DF90882F-FC16-4196-B35E-26B1621EBB79}" srcOrd="0" destOrd="0" presId="urn:microsoft.com/office/officeart/2005/8/layout/lProcess3"/>
    <dgm:cxn modelId="{012526CF-6306-4722-A919-36315336B19F}" type="presOf" srcId="{BF931EAD-26B9-4752-BB9D-38AEF69F5C58}" destId="{46A7EE8B-5B13-4B08-AF93-46B9441AB0E0}" srcOrd="0" destOrd="0" presId="urn:microsoft.com/office/officeart/2005/8/layout/lProcess3"/>
    <dgm:cxn modelId="{32CB741F-B896-4539-9E42-2C1FDC5B9761}" srcId="{AB658CFC-C766-4816-B5E2-939A78C8C225}" destId="{3475E008-B92E-41CE-8F39-1275E8E24AC0}" srcOrd="3" destOrd="0" parTransId="{E4D455BA-81A3-4906-BDDB-210B9F798B98}" sibTransId="{526C318F-698E-4C79-8971-E399F0E4760A}"/>
    <dgm:cxn modelId="{9E2B1AFC-593B-4A4E-BC06-D21E6828FB5C}" srcId="{1AD830FD-5698-4BF9-B633-E403DF226CC5}" destId="{D0EE81DB-8233-4EBE-9CC0-B97D9581C232}" srcOrd="0" destOrd="0" parTransId="{7D66F8DE-528E-4AC1-A4B6-7EAF35F9602B}" sibTransId="{617113D7-E528-4293-96CD-050DFDC71D8A}"/>
    <dgm:cxn modelId="{1348B649-E83F-461E-A2DA-550DB2A95803}" type="presOf" srcId="{3475E008-B92E-41CE-8F39-1275E8E24AC0}" destId="{44E901E6-C0E7-4A56-AA57-371050951C79}" srcOrd="0" destOrd="0" presId="urn:microsoft.com/office/officeart/2005/8/layout/lProcess3"/>
    <dgm:cxn modelId="{1177D325-13D9-4043-BE10-7B36F39057D7}" srcId="{AB658CFC-C766-4816-B5E2-939A78C8C225}" destId="{2F2B3562-2A67-40FA-91FF-901002149043}" srcOrd="0" destOrd="0" parTransId="{147E6754-8B90-42C5-B5B4-DDE0C8C8388A}" sibTransId="{FE44DC23-2BF5-45DF-9EE8-F7B1CE97F680}"/>
    <dgm:cxn modelId="{A55661B3-31E3-44A0-8F3C-58E174BDB824}" type="presOf" srcId="{B0C0A980-0978-4499-8675-62F09559BEEF}" destId="{C697FF88-9E13-4A4E-8CB6-052A575284B9}" srcOrd="0" destOrd="0" presId="urn:microsoft.com/office/officeart/2005/8/layout/lProcess3"/>
    <dgm:cxn modelId="{54495273-3B9E-45EE-B4B7-24ADA6B5B705}" srcId="{7EDA8D6A-4876-44A2-8AB2-C1E6A2213F05}" destId="{3E082B94-F132-406D-882D-C28C8F495E60}" srcOrd="0" destOrd="0" parTransId="{A495F996-2256-4C22-BF28-207BD7CEFAEE}" sibTransId="{8193E8D4-B79F-4B5F-B1F7-254BCEAD3273}"/>
    <dgm:cxn modelId="{68A99D8F-25FC-4B58-BAC9-2C7EADCC3E62}" srcId="{AB658CFC-C766-4816-B5E2-939A78C8C225}" destId="{FB795560-A062-4F19-8EAD-11036BB58B1E}" srcOrd="7" destOrd="0" parTransId="{590FEB98-20F5-4B8D-B090-9B865E4C76B0}" sibTransId="{9A63C951-B1F5-4BBE-B451-525D24ADB9E4}"/>
    <dgm:cxn modelId="{F2E4534F-3843-4B0D-B611-ABB75A218829}" type="presOf" srcId="{AB658CFC-C766-4816-B5E2-939A78C8C225}" destId="{86B29CFF-13CB-41CB-B397-C2A798D2282E}" srcOrd="0" destOrd="0" presId="urn:microsoft.com/office/officeart/2005/8/layout/lProcess3"/>
    <dgm:cxn modelId="{29518A93-813F-4435-9C9E-F44B462F6120}" type="presOf" srcId="{7C7CAB9B-2498-41EA-A7BB-639C03F3BEFE}" destId="{BACB7E6D-9A92-4A18-B2A7-64BA35D69F48}" srcOrd="0" destOrd="0" presId="urn:microsoft.com/office/officeart/2005/8/layout/lProcess3"/>
    <dgm:cxn modelId="{7FC08AFB-7F2F-4F0C-B913-0AF392604B2B}" type="presOf" srcId="{25F12DF9-DE7C-4541-AEB5-20156090668E}" destId="{98FB1791-DC55-4CA2-94F8-D670A675A8D4}" srcOrd="0" destOrd="0" presId="urn:microsoft.com/office/officeart/2005/8/layout/lProcess3"/>
    <dgm:cxn modelId="{7CC9CC99-CA8C-41BF-8AB9-589BA3B6CBBA}" type="presOf" srcId="{7EDA8D6A-4876-44A2-8AB2-C1E6A2213F05}" destId="{2866FB1B-DB2E-4798-9998-BD3EB94CBDCB}" srcOrd="0" destOrd="0" presId="urn:microsoft.com/office/officeart/2005/8/layout/lProcess3"/>
    <dgm:cxn modelId="{5FB35241-7DFE-49D1-B042-199B32AC21C3}" type="presParOf" srcId="{86B29CFF-13CB-41CB-B397-C2A798D2282E}" destId="{D9E35EE2-C1CA-4AC0-9358-409E0E04FD85}" srcOrd="0" destOrd="0" presId="urn:microsoft.com/office/officeart/2005/8/layout/lProcess3"/>
    <dgm:cxn modelId="{1295388F-C98C-444A-B66C-67FA063E32A2}" type="presParOf" srcId="{D9E35EE2-C1CA-4AC0-9358-409E0E04FD85}" destId="{8B86B646-0831-4718-91E0-17AB397F5437}" srcOrd="0" destOrd="0" presId="urn:microsoft.com/office/officeart/2005/8/layout/lProcess3"/>
    <dgm:cxn modelId="{EA73AE29-9D74-4C01-A5F2-055F29BFE4EF}" type="presParOf" srcId="{D9E35EE2-C1CA-4AC0-9358-409E0E04FD85}" destId="{F3116200-7040-4142-91F0-CCDF052209BD}" srcOrd="1" destOrd="0" presId="urn:microsoft.com/office/officeart/2005/8/layout/lProcess3"/>
    <dgm:cxn modelId="{4B2171C8-F611-483D-BBED-3195E9ABE71F}" type="presParOf" srcId="{D9E35EE2-C1CA-4AC0-9358-409E0E04FD85}" destId="{BACB7E6D-9A92-4A18-B2A7-64BA35D69F48}" srcOrd="2" destOrd="0" presId="urn:microsoft.com/office/officeart/2005/8/layout/lProcess3"/>
    <dgm:cxn modelId="{3FE6E553-2BD6-4088-A97E-D50050EADFB9}" type="presParOf" srcId="{86B29CFF-13CB-41CB-B397-C2A798D2282E}" destId="{FA8C8B39-17B7-4B4E-A737-AFAB0AD9CB37}" srcOrd="1" destOrd="0" presId="urn:microsoft.com/office/officeart/2005/8/layout/lProcess3"/>
    <dgm:cxn modelId="{743CA27E-742F-425E-8E8A-33F80DDB8C23}" type="presParOf" srcId="{86B29CFF-13CB-41CB-B397-C2A798D2282E}" destId="{A214E273-70BA-4942-9C81-69BBA4B84E93}" srcOrd="2" destOrd="0" presId="urn:microsoft.com/office/officeart/2005/8/layout/lProcess3"/>
    <dgm:cxn modelId="{D365B0FD-C9F1-4F7E-9FFF-4ADC4535F777}" type="presParOf" srcId="{A214E273-70BA-4942-9C81-69BBA4B84E93}" destId="{FB1E6BEB-C1F9-49F1-8A40-344857275472}" srcOrd="0" destOrd="0" presId="urn:microsoft.com/office/officeart/2005/8/layout/lProcess3"/>
    <dgm:cxn modelId="{306B2184-188C-40A7-89BE-6E3E83F8AEA7}" type="presParOf" srcId="{A214E273-70BA-4942-9C81-69BBA4B84E93}" destId="{A6FB6C58-C8E0-4974-A3FF-45B7D341EAA3}" srcOrd="1" destOrd="0" presId="urn:microsoft.com/office/officeart/2005/8/layout/lProcess3"/>
    <dgm:cxn modelId="{8466506D-C4A7-4E20-95EB-4974FDF06809}" type="presParOf" srcId="{A214E273-70BA-4942-9C81-69BBA4B84E93}" destId="{8F1AB317-10FA-44B5-91C9-52A4A494D412}" srcOrd="2" destOrd="0" presId="urn:microsoft.com/office/officeart/2005/8/layout/lProcess3"/>
    <dgm:cxn modelId="{B3B1CE81-043D-41B8-9499-2C547C330201}" type="presParOf" srcId="{86B29CFF-13CB-41CB-B397-C2A798D2282E}" destId="{27E170F3-6579-4843-B25B-215D902A1D39}" srcOrd="3" destOrd="0" presId="urn:microsoft.com/office/officeart/2005/8/layout/lProcess3"/>
    <dgm:cxn modelId="{64C1CAF7-8FCB-48F0-991A-B3261E84843A}" type="presParOf" srcId="{86B29CFF-13CB-41CB-B397-C2A798D2282E}" destId="{88B2C247-1BF4-4C2F-9DDE-B2ABA5043CA1}" srcOrd="4" destOrd="0" presId="urn:microsoft.com/office/officeart/2005/8/layout/lProcess3"/>
    <dgm:cxn modelId="{31527F54-902B-47F0-9FC8-84926943D4DB}" type="presParOf" srcId="{88B2C247-1BF4-4C2F-9DDE-B2ABA5043CA1}" destId="{F462AA7B-7590-47CF-AB94-3B72D15325BF}" srcOrd="0" destOrd="0" presId="urn:microsoft.com/office/officeart/2005/8/layout/lProcess3"/>
    <dgm:cxn modelId="{D5DF0A06-CC96-4E1E-8E87-17226580503C}" type="presParOf" srcId="{88B2C247-1BF4-4C2F-9DDE-B2ABA5043CA1}" destId="{40BC2E78-E60A-41C2-8A14-02A437250D90}" srcOrd="1" destOrd="0" presId="urn:microsoft.com/office/officeart/2005/8/layout/lProcess3"/>
    <dgm:cxn modelId="{2DC031EA-3F87-43D9-8FE4-7F2D61E605E2}" type="presParOf" srcId="{88B2C247-1BF4-4C2F-9DDE-B2ABA5043CA1}" destId="{06C224FB-4F7A-421D-B80B-B0887DE4C866}" srcOrd="2" destOrd="0" presId="urn:microsoft.com/office/officeart/2005/8/layout/lProcess3"/>
    <dgm:cxn modelId="{C7EAAF99-4C32-4FD8-9CD7-EA3A5D656B8D}" type="presParOf" srcId="{86B29CFF-13CB-41CB-B397-C2A798D2282E}" destId="{4DF17B05-2879-4A07-9504-4F3555E621CD}" srcOrd="5" destOrd="0" presId="urn:microsoft.com/office/officeart/2005/8/layout/lProcess3"/>
    <dgm:cxn modelId="{65E3E877-CA38-4DE4-B8ED-080A5C4BAE03}" type="presParOf" srcId="{86B29CFF-13CB-41CB-B397-C2A798D2282E}" destId="{E3481961-6B55-4A07-9506-0AE9E92A3FB8}" srcOrd="6" destOrd="0" presId="urn:microsoft.com/office/officeart/2005/8/layout/lProcess3"/>
    <dgm:cxn modelId="{8931EA2F-1B78-4C4E-B55A-8212DCED648B}" type="presParOf" srcId="{E3481961-6B55-4A07-9506-0AE9E92A3FB8}" destId="{44E901E6-C0E7-4A56-AA57-371050951C79}" srcOrd="0" destOrd="0" presId="urn:microsoft.com/office/officeart/2005/8/layout/lProcess3"/>
    <dgm:cxn modelId="{7D6AD89C-4CEC-4A2C-8C01-F5B8AA9DA61B}" type="presParOf" srcId="{E3481961-6B55-4A07-9506-0AE9E92A3FB8}" destId="{8D3362B1-4E8F-472C-A57C-6F3514DC7276}" srcOrd="1" destOrd="0" presId="urn:microsoft.com/office/officeart/2005/8/layout/lProcess3"/>
    <dgm:cxn modelId="{945C3DE3-C7CA-455E-9091-83220CF0BB4A}" type="presParOf" srcId="{E3481961-6B55-4A07-9506-0AE9E92A3FB8}" destId="{DFBB6643-D70A-4B62-8B3E-0EA0B463C8B6}" srcOrd="2" destOrd="0" presId="urn:microsoft.com/office/officeart/2005/8/layout/lProcess3"/>
    <dgm:cxn modelId="{E0D5FCDA-0DC6-4417-943B-8DC2053B03E5}" type="presParOf" srcId="{86B29CFF-13CB-41CB-B397-C2A798D2282E}" destId="{32634D48-24A9-4479-A9A6-C537E75BB506}" srcOrd="7" destOrd="0" presId="urn:microsoft.com/office/officeart/2005/8/layout/lProcess3"/>
    <dgm:cxn modelId="{90F2D70E-5FB4-484F-AAD9-0E472B748BD0}" type="presParOf" srcId="{86B29CFF-13CB-41CB-B397-C2A798D2282E}" destId="{74FBB90B-BA6C-41D8-A8E6-A4D02F293202}" srcOrd="8" destOrd="0" presId="urn:microsoft.com/office/officeart/2005/8/layout/lProcess3"/>
    <dgm:cxn modelId="{B5A126C9-1B20-453E-88A2-6A52BB44F495}" type="presParOf" srcId="{74FBB90B-BA6C-41D8-A8E6-A4D02F293202}" destId="{C697FF88-9E13-4A4E-8CB6-052A575284B9}" srcOrd="0" destOrd="0" presId="urn:microsoft.com/office/officeart/2005/8/layout/lProcess3"/>
    <dgm:cxn modelId="{D1F7FABC-A2FC-4743-8B71-C55247EB7AD0}" type="presParOf" srcId="{74FBB90B-BA6C-41D8-A8E6-A4D02F293202}" destId="{181F289F-7787-41AD-BD8C-906166660AD6}" srcOrd="1" destOrd="0" presId="urn:microsoft.com/office/officeart/2005/8/layout/lProcess3"/>
    <dgm:cxn modelId="{CA320C76-CDC0-42F7-B8BF-D756020AC3DE}" type="presParOf" srcId="{74FBB90B-BA6C-41D8-A8E6-A4D02F293202}" destId="{98FB1791-DC55-4CA2-94F8-D670A675A8D4}" srcOrd="2" destOrd="0" presId="urn:microsoft.com/office/officeart/2005/8/layout/lProcess3"/>
    <dgm:cxn modelId="{8A6BC610-8744-4E9F-B270-C645B12F0A51}" type="presParOf" srcId="{86B29CFF-13CB-41CB-B397-C2A798D2282E}" destId="{B4578F4F-354E-46E2-8246-8D8B7B2A4D67}" srcOrd="9" destOrd="0" presId="urn:microsoft.com/office/officeart/2005/8/layout/lProcess3"/>
    <dgm:cxn modelId="{7A50EC6E-CAAB-42BA-B570-B6CA135101C8}" type="presParOf" srcId="{86B29CFF-13CB-41CB-B397-C2A798D2282E}" destId="{E4E74BAD-B04F-49CD-9A91-A2222561EF50}" srcOrd="10" destOrd="0" presId="urn:microsoft.com/office/officeart/2005/8/layout/lProcess3"/>
    <dgm:cxn modelId="{B8AE9E0C-525C-4BB0-9DA2-FDB952CBF27E}" type="presParOf" srcId="{E4E74BAD-B04F-49CD-9A91-A2222561EF50}" destId="{2866FB1B-DB2E-4798-9998-BD3EB94CBDCB}" srcOrd="0" destOrd="0" presId="urn:microsoft.com/office/officeart/2005/8/layout/lProcess3"/>
    <dgm:cxn modelId="{5F906348-01E6-450E-9603-299048164F08}" type="presParOf" srcId="{E4E74BAD-B04F-49CD-9A91-A2222561EF50}" destId="{A4461898-9E7D-4179-B3DF-A38BF9371BEA}" srcOrd="1" destOrd="0" presId="urn:microsoft.com/office/officeart/2005/8/layout/lProcess3"/>
    <dgm:cxn modelId="{C8190FF5-7B5C-4D9B-BFDE-D88168D7DEA9}" type="presParOf" srcId="{E4E74BAD-B04F-49CD-9A91-A2222561EF50}" destId="{7E1348DA-58BA-45F4-AB15-24B03E44A6F4}" srcOrd="2" destOrd="0" presId="urn:microsoft.com/office/officeart/2005/8/layout/lProcess3"/>
    <dgm:cxn modelId="{44068582-FB2A-4D3A-963A-F206E9001170}" type="presParOf" srcId="{86B29CFF-13CB-41CB-B397-C2A798D2282E}" destId="{77FFFBA9-74F2-4BED-AC44-7DFF8A774766}" srcOrd="11" destOrd="0" presId="urn:microsoft.com/office/officeart/2005/8/layout/lProcess3"/>
    <dgm:cxn modelId="{5823F955-F5DC-491A-86AB-6129BF213361}" type="presParOf" srcId="{86B29CFF-13CB-41CB-B397-C2A798D2282E}" destId="{C5E462E4-B761-4B88-86A3-298808944E89}" srcOrd="12" destOrd="0" presId="urn:microsoft.com/office/officeart/2005/8/layout/lProcess3"/>
    <dgm:cxn modelId="{8F0E63CB-FDD6-4051-9D86-7A561509EB97}" type="presParOf" srcId="{C5E462E4-B761-4B88-86A3-298808944E89}" destId="{1356F0A8-4BE1-4864-B4F9-A695A72CA8CA}" srcOrd="0" destOrd="0" presId="urn:microsoft.com/office/officeart/2005/8/layout/lProcess3"/>
    <dgm:cxn modelId="{EA53F381-5BF3-4B2E-8A46-B44DD774D28C}" type="presParOf" srcId="{C5E462E4-B761-4B88-86A3-298808944E89}" destId="{8F37EF98-EF49-411C-B8D1-E2103CFFF3D0}" srcOrd="1" destOrd="0" presId="urn:microsoft.com/office/officeart/2005/8/layout/lProcess3"/>
    <dgm:cxn modelId="{02E6F9EC-A62F-4DF2-A19F-5012A13BC439}" type="presParOf" srcId="{C5E462E4-B761-4B88-86A3-298808944E89}" destId="{46A7EE8B-5B13-4B08-AF93-46B9441AB0E0}" srcOrd="2" destOrd="0" presId="urn:microsoft.com/office/officeart/2005/8/layout/lProcess3"/>
    <dgm:cxn modelId="{850C3B75-9211-4BF5-B986-91948333A1FD}" type="presParOf" srcId="{86B29CFF-13CB-41CB-B397-C2A798D2282E}" destId="{E28F7F3F-F099-40A7-BAEA-61AA96B1489A}" srcOrd="13" destOrd="0" presId="urn:microsoft.com/office/officeart/2005/8/layout/lProcess3"/>
    <dgm:cxn modelId="{619BA87E-CDFB-4BC0-A8F1-E54CC9DA6E9D}" type="presParOf" srcId="{86B29CFF-13CB-41CB-B397-C2A798D2282E}" destId="{2760D36E-35D0-4961-BA4C-86D83A8A7419}" srcOrd="14" destOrd="0" presId="urn:microsoft.com/office/officeart/2005/8/layout/lProcess3"/>
    <dgm:cxn modelId="{C6E4B024-2EC1-4910-9974-1E27FBB337E2}" type="presParOf" srcId="{2760D36E-35D0-4961-BA4C-86D83A8A7419}" destId="{C2136617-8EC8-4A28-A074-A79A026D2BFE}" srcOrd="0" destOrd="0" presId="urn:microsoft.com/office/officeart/2005/8/layout/lProcess3"/>
    <dgm:cxn modelId="{0DEE2998-CD09-456E-960D-B01E81522BC7}" type="presParOf" srcId="{2760D36E-35D0-4961-BA4C-86D83A8A7419}" destId="{7E52ACE4-C7F2-4709-AD52-2A3C3979BE6D}" srcOrd="1" destOrd="0" presId="urn:microsoft.com/office/officeart/2005/8/layout/lProcess3"/>
    <dgm:cxn modelId="{3D481F64-C4D9-45A6-9CDE-F5CDFFAC322D}" type="presParOf" srcId="{2760D36E-35D0-4961-BA4C-86D83A8A7419}" destId="{DF90882F-FC16-4196-B35E-26B1621EBB79}" srcOrd="2" destOrd="0" presId="urn:microsoft.com/office/officeart/2005/8/layout/lProcess3"/>
    <dgm:cxn modelId="{60A23F9B-1F99-4CBA-A3DC-BEE5C1786DA4}" type="presParOf" srcId="{86B29CFF-13CB-41CB-B397-C2A798D2282E}" destId="{042C01DC-0CE7-4AD8-B357-9E0E2D5887E6}" srcOrd="15" destOrd="0" presId="urn:microsoft.com/office/officeart/2005/8/layout/lProcess3"/>
    <dgm:cxn modelId="{B695A674-312E-43EA-BFD8-506B20DE7EE0}" type="presParOf" srcId="{86B29CFF-13CB-41CB-B397-C2A798D2282E}" destId="{A8612BA8-65B5-428B-908B-BDDFEAE04E7E}" srcOrd="16" destOrd="0" presId="urn:microsoft.com/office/officeart/2005/8/layout/lProcess3"/>
    <dgm:cxn modelId="{E88C3540-6B86-4102-8D33-F496857D8455}" type="presParOf" srcId="{A8612BA8-65B5-428B-908B-BDDFEAE04E7E}" destId="{68C0375D-7F07-4FCC-A155-DCB92BEDDDAF}" srcOrd="0" destOrd="0" presId="urn:microsoft.com/office/officeart/2005/8/layout/lProcess3"/>
    <dgm:cxn modelId="{C8905004-0BCF-499D-8729-567597D8D658}" type="presParOf" srcId="{A8612BA8-65B5-428B-908B-BDDFEAE04E7E}" destId="{3E7F46B2-CF83-42C0-8603-494E806D6DAD}" srcOrd="1" destOrd="0" presId="urn:microsoft.com/office/officeart/2005/8/layout/lProcess3"/>
    <dgm:cxn modelId="{9A03BB25-A3F0-4253-AA9C-A3DABB7872A3}" type="presParOf" srcId="{A8612BA8-65B5-428B-908B-BDDFEAE04E7E}" destId="{5A6EBA26-BB2F-4287-A5D1-AC714D135C7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2FD32-28C6-4D10-8268-2431C2183836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B1A92EC-8CB1-44FB-859A-87F8CC83DB2D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Воскресенье – малая Пасха</a:t>
          </a:r>
          <a:endParaRPr lang="ru-RU" sz="1600" b="1" dirty="0">
            <a:solidFill>
              <a:schemeClr val="tx1"/>
            </a:solidFill>
          </a:endParaRPr>
        </a:p>
      </dgm:t>
    </dgm:pt>
    <dgm:pt modelId="{CBAB2655-3EDF-41B4-A659-2DCCA575C863}" type="parTrans" cxnId="{91FA0E44-2AF3-41F4-AB92-7BF6200E07D5}">
      <dgm:prSet/>
      <dgm:spPr/>
      <dgm:t>
        <a:bodyPr/>
        <a:lstStyle/>
        <a:p>
          <a:endParaRPr lang="ru-RU"/>
        </a:p>
      </dgm:t>
    </dgm:pt>
    <dgm:pt modelId="{60B2531B-3FB0-4B6D-89E3-75234D134976}" type="sibTrans" cxnId="{91FA0E44-2AF3-41F4-AB92-7BF6200E07D5}">
      <dgm:prSet/>
      <dgm:spPr/>
      <dgm:t>
        <a:bodyPr/>
        <a:lstStyle/>
        <a:p>
          <a:endParaRPr lang="ru-RU"/>
        </a:p>
      </dgm:t>
    </dgm:pt>
    <dgm:pt modelId="{01DC84B0-EEAF-48AC-B703-6F75551AD4DF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500" b="1" dirty="0" smtClean="0">
              <a:solidFill>
                <a:schemeClr val="tx1"/>
              </a:solidFill>
            </a:rPr>
            <a:t>Понедельник – Ангельские силы</a:t>
          </a:r>
          <a:endParaRPr lang="ru-RU" sz="1500" b="1" dirty="0">
            <a:solidFill>
              <a:schemeClr val="tx1"/>
            </a:solidFill>
          </a:endParaRPr>
        </a:p>
      </dgm:t>
    </dgm:pt>
    <dgm:pt modelId="{B05D935E-2A74-4DAB-8D7F-B3AD2DD3A491}" type="parTrans" cxnId="{4AADA225-B9D0-46AB-A53E-D3891AF364D9}">
      <dgm:prSet/>
      <dgm:spPr/>
      <dgm:t>
        <a:bodyPr/>
        <a:lstStyle/>
        <a:p>
          <a:endParaRPr lang="ru-RU"/>
        </a:p>
      </dgm:t>
    </dgm:pt>
    <dgm:pt modelId="{2AAADA94-8187-42CD-8E49-7607DCB465D1}" type="sibTrans" cxnId="{4AADA225-B9D0-46AB-A53E-D3891AF364D9}">
      <dgm:prSet/>
      <dgm:spPr/>
      <dgm:t>
        <a:bodyPr/>
        <a:lstStyle/>
        <a:p>
          <a:endParaRPr lang="ru-RU"/>
        </a:p>
      </dgm:t>
    </dgm:pt>
    <dgm:pt modelId="{F756E703-56E0-4CA5-A4F6-A6FAE9411FA9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Вторник – св. Иоанн Предтеча</a:t>
          </a:r>
          <a:endParaRPr lang="ru-RU" sz="1600" b="1" dirty="0">
            <a:solidFill>
              <a:schemeClr val="tx1"/>
            </a:solidFill>
          </a:endParaRPr>
        </a:p>
      </dgm:t>
    </dgm:pt>
    <dgm:pt modelId="{177FE504-7850-4342-AB1B-3D2FF8176910}" type="parTrans" cxnId="{9152315B-9406-4DFE-9FE0-C7B86BD27EC5}">
      <dgm:prSet/>
      <dgm:spPr/>
      <dgm:t>
        <a:bodyPr/>
        <a:lstStyle/>
        <a:p>
          <a:endParaRPr lang="ru-RU"/>
        </a:p>
      </dgm:t>
    </dgm:pt>
    <dgm:pt modelId="{9A5EB35D-F061-424E-A00F-9E142FC6DFD2}" type="sibTrans" cxnId="{9152315B-9406-4DFE-9FE0-C7B86BD27EC5}">
      <dgm:prSet/>
      <dgm:spPr/>
      <dgm:t>
        <a:bodyPr/>
        <a:lstStyle/>
        <a:p>
          <a:endParaRPr lang="ru-RU"/>
        </a:p>
      </dgm:t>
    </dgm:pt>
    <dgm:pt modelId="{BE46AB72-405F-4599-81BA-5BF65DAFDB1F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Среда – предание Христа на страдание; пост</a:t>
          </a:r>
          <a:endParaRPr lang="ru-RU" sz="1400" b="1" dirty="0">
            <a:solidFill>
              <a:schemeClr val="bg1"/>
            </a:solidFill>
          </a:endParaRPr>
        </a:p>
      </dgm:t>
    </dgm:pt>
    <dgm:pt modelId="{51BC0893-D807-4A12-8348-5973D50159E4}" type="parTrans" cxnId="{EEC756B9-2BCE-4355-8DCE-276D81613BFA}">
      <dgm:prSet/>
      <dgm:spPr/>
      <dgm:t>
        <a:bodyPr/>
        <a:lstStyle/>
        <a:p>
          <a:endParaRPr lang="ru-RU"/>
        </a:p>
      </dgm:t>
    </dgm:pt>
    <dgm:pt modelId="{0B469473-D5CB-4CF6-B90C-8F97D9756022}" type="sibTrans" cxnId="{EEC756B9-2BCE-4355-8DCE-276D81613BFA}">
      <dgm:prSet/>
      <dgm:spPr/>
      <dgm:t>
        <a:bodyPr/>
        <a:lstStyle/>
        <a:p>
          <a:endParaRPr lang="ru-RU"/>
        </a:p>
      </dgm:t>
    </dgm:pt>
    <dgm:pt modelId="{C4D14E50-B432-4F83-8A48-E781B9B5076C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Четверг – св. апостолы, </a:t>
          </a:r>
          <a:r>
            <a:rPr lang="ru-RU" sz="1400" b="1" dirty="0" err="1" smtClean="0">
              <a:solidFill>
                <a:schemeClr val="tx1"/>
              </a:solidFill>
            </a:rPr>
            <a:t>свт</a:t>
          </a:r>
          <a:r>
            <a:rPr lang="ru-RU" sz="1400" b="1" dirty="0" smtClean="0">
              <a:solidFill>
                <a:schemeClr val="tx1"/>
              </a:solidFill>
            </a:rPr>
            <a:t>. Николай Чудотворец</a:t>
          </a:r>
          <a:endParaRPr lang="ru-RU" sz="1400" b="1" dirty="0">
            <a:solidFill>
              <a:schemeClr val="tx1"/>
            </a:solidFill>
          </a:endParaRPr>
        </a:p>
      </dgm:t>
    </dgm:pt>
    <dgm:pt modelId="{3297EC53-ADB9-40A5-B412-5DA83AC136EF}" type="parTrans" cxnId="{676E4E4C-8E80-4B4B-8E04-1AE2F38921B2}">
      <dgm:prSet/>
      <dgm:spPr/>
      <dgm:t>
        <a:bodyPr/>
        <a:lstStyle/>
        <a:p>
          <a:endParaRPr lang="ru-RU"/>
        </a:p>
      </dgm:t>
    </dgm:pt>
    <dgm:pt modelId="{EE4F9127-EDBC-4BA4-A2DB-2F3B90F5C2FB}" type="sibTrans" cxnId="{676E4E4C-8E80-4B4B-8E04-1AE2F38921B2}">
      <dgm:prSet/>
      <dgm:spPr/>
      <dgm:t>
        <a:bodyPr/>
        <a:lstStyle/>
        <a:p>
          <a:endParaRPr lang="ru-RU"/>
        </a:p>
      </dgm:t>
    </dgm:pt>
    <dgm:pt modelId="{EC2D9A23-A00B-440C-8DE2-9F5E2A83BC5B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           Суббота – Божия Матерь, все святые, поминовение усопших</a:t>
          </a:r>
          <a:endParaRPr lang="ru-RU" sz="1400" b="1" dirty="0">
            <a:solidFill>
              <a:schemeClr val="bg1"/>
            </a:solidFill>
          </a:endParaRPr>
        </a:p>
      </dgm:t>
    </dgm:pt>
    <dgm:pt modelId="{551EBB36-C40B-4BCE-9A71-8C0771D12BE4}" type="parTrans" cxnId="{7CA5F1ED-AE6B-4979-87F1-2DF1304931BE}">
      <dgm:prSet/>
      <dgm:spPr/>
      <dgm:t>
        <a:bodyPr/>
        <a:lstStyle/>
        <a:p>
          <a:endParaRPr lang="ru-RU"/>
        </a:p>
      </dgm:t>
    </dgm:pt>
    <dgm:pt modelId="{149D1A84-C6CB-46BC-A50D-5458183237D0}" type="sibTrans" cxnId="{7CA5F1ED-AE6B-4979-87F1-2DF1304931BE}">
      <dgm:prSet/>
      <dgm:spPr/>
      <dgm:t>
        <a:bodyPr/>
        <a:lstStyle/>
        <a:p>
          <a:endParaRPr lang="ru-RU"/>
        </a:p>
      </dgm:t>
    </dgm:pt>
    <dgm:pt modelId="{90F5B224-BAA4-4F84-A8FB-07E6660E04DB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Пятница – Распятие и Крестная смерть Спасителя; пост</a:t>
          </a:r>
          <a:endParaRPr lang="ru-RU" sz="1400" b="1" dirty="0">
            <a:solidFill>
              <a:schemeClr val="bg1"/>
            </a:solidFill>
          </a:endParaRPr>
        </a:p>
      </dgm:t>
    </dgm:pt>
    <dgm:pt modelId="{588E0C16-A327-4DE5-B453-9C3DE9255224}" type="parTrans" cxnId="{3AC1023B-A6D6-45E2-8D61-0C342ECC3162}">
      <dgm:prSet/>
      <dgm:spPr/>
      <dgm:t>
        <a:bodyPr/>
        <a:lstStyle/>
        <a:p>
          <a:endParaRPr lang="ru-RU"/>
        </a:p>
      </dgm:t>
    </dgm:pt>
    <dgm:pt modelId="{B4701592-DFCA-43C2-91B7-49E9CD14C409}" type="sibTrans" cxnId="{3AC1023B-A6D6-45E2-8D61-0C342ECC3162}">
      <dgm:prSet/>
      <dgm:spPr/>
      <dgm:t>
        <a:bodyPr/>
        <a:lstStyle/>
        <a:p>
          <a:endParaRPr lang="ru-RU"/>
        </a:p>
      </dgm:t>
    </dgm:pt>
    <dgm:pt modelId="{BAE89B6F-BAFE-4666-8F05-0CF7A09F3378}" type="pres">
      <dgm:prSet presAssocID="{4842FD32-28C6-4D10-8268-2431C218383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04D1FE-DD5A-40E4-B3C9-1478C21A43B5}" type="pres">
      <dgm:prSet presAssocID="{4842FD32-28C6-4D10-8268-2431C2183836}" presName="wedge1" presStyleLbl="node1" presStyleIdx="0" presStyleCnt="7" custScaleX="112133" custScaleY="103787" custLinFactNeighborX="-281" custLinFactNeighborY="-828"/>
      <dgm:spPr/>
      <dgm:t>
        <a:bodyPr/>
        <a:lstStyle/>
        <a:p>
          <a:endParaRPr lang="ru-RU"/>
        </a:p>
      </dgm:t>
    </dgm:pt>
    <dgm:pt modelId="{8D233576-C112-4FAF-B2EF-833B6CFFAD7A}" type="pres">
      <dgm:prSet presAssocID="{4842FD32-28C6-4D10-8268-2431C2183836}" presName="dummy1a" presStyleCnt="0"/>
      <dgm:spPr/>
    </dgm:pt>
    <dgm:pt modelId="{815C7AC9-D8EF-4469-9D9F-7AD1E3D4E3FD}" type="pres">
      <dgm:prSet presAssocID="{4842FD32-28C6-4D10-8268-2431C2183836}" presName="dummy1b" presStyleCnt="0"/>
      <dgm:spPr/>
    </dgm:pt>
    <dgm:pt modelId="{42374F7B-F553-4103-8923-2AA83391C46F}" type="pres">
      <dgm:prSet presAssocID="{4842FD32-28C6-4D10-8268-2431C2183836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EE480-FE4C-4EB4-8DB6-243165EAC32C}" type="pres">
      <dgm:prSet presAssocID="{4842FD32-28C6-4D10-8268-2431C2183836}" presName="wedge2" presStyleLbl="node1" presStyleIdx="1" presStyleCnt="7" custLinFactNeighborX="-1567" custLinFactNeighborY="-541"/>
      <dgm:spPr/>
      <dgm:t>
        <a:bodyPr/>
        <a:lstStyle/>
        <a:p>
          <a:endParaRPr lang="ru-RU"/>
        </a:p>
      </dgm:t>
    </dgm:pt>
    <dgm:pt modelId="{5C6672A1-F57F-442C-9909-E392943036A0}" type="pres">
      <dgm:prSet presAssocID="{4842FD32-28C6-4D10-8268-2431C2183836}" presName="dummy2a" presStyleCnt="0"/>
      <dgm:spPr/>
    </dgm:pt>
    <dgm:pt modelId="{8DE08969-720B-4976-AC94-E384A4633B98}" type="pres">
      <dgm:prSet presAssocID="{4842FD32-28C6-4D10-8268-2431C2183836}" presName="dummy2b" presStyleCnt="0"/>
      <dgm:spPr/>
    </dgm:pt>
    <dgm:pt modelId="{B797E7D3-D11E-47A4-A4B7-1B6BE3992F9B}" type="pres">
      <dgm:prSet presAssocID="{4842FD32-28C6-4D10-8268-2431C2183836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37BA6-19A4-45F9-A26F-DAF2EC3890B2}" type="pres">
      <dgm:prSet presAssocID="{4842FD32-28C6-4D10-8268-2431C2183836}" presName="wedge3" presStyleLbl="node1" presStyleIdx="2" presStyleCnt="7"/>
      <dgm:spPr/>
      <dgm:t>
        <a:bodyPr/>
        <a:lstStyle/>
        <a:p>
          <a:endParaRPr lang="ru-RU"/>
        </a:p>
      </dgm:t>
    </dgm:pt>
    <dgm:pt modelId="{190EE5B4-1A7F-4D33-A636-61A0E777360E}" type="pres">
      <dgm:prSet presAssocID="{4842FD32-28C6-4D10-8268-2431C2183836}" presName="dummy3a" presStyleCnt="0"/>
      <dgm:spPr/>
    </dgm:pt>
    <dgm:pt modelId="{065CD0FC-DEC2-44F3-A5FE-1A43AF4F5EEF}" type="pres">
      <dgm:prSet presAssocID="{4842FD32-28C6-4D10-8268-2431C2183836}" presName="dummy3b" presStyleCnt="0"/>
      <dgm:spPr/>
    </dgm:pt>
    <dgm:pt modelId="{A99B1F87-B026-4A5C-9FE1-62A5AE3255A6}" type="pres">
      <dgm:prSet presAssocID="{4842FD32-28C6-4D10-8268-2431C2183836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706CE-8BBD-443E-B538-3E072D00A78E}" type="pres">
      <dgm:prSet presAssocID="{4842FD32-28C6-4D10-8268-2431C2183836}" presName="wedge4" presStyleLbl="node1" presStyleIdx="3" presStyleCnt="7"/>
      <dgm:spPr/>
      <dgm:t>
        <a:bodyPr/>
        <a:lstStyle/>
        <a:p>
          <a:endParaRPr lang="ru-RU"/>
        </a:p>
      </dgm:t>
    </dgm:pt>
    <dgm:pt modelId="{2136526A-470B-4695-AE1D-79330A3B1FF3}" type="pres">
      <dgm:prSet presAssocID="{4842FD32-28C6-4D10-8268-2431C2183836}" presName="dummy4a" presStyleCnt="0"/>
      <dgm:spPr/>
    </dgm:pt>
    <dgm:pt modelId="{922770BC-7B19-4BCE-B813-E49266347F0B}" type="pres">
      <dgm:prSet presAssocID="{4842FD32-28C6-4D10-8268-2431C2183836}" presName="dummy4b" presStyleCnt="0"/>
      <dgm:spPr/>
    </dgm:pt>
    <dgm:pt modelId="{A2BB97CC-5313-4C1C-A7E5-557C987F473C}" type="pres">
      <dgm:prSet presAssocID="{4842FD32-28C6-4D10-8268-2431C2183836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B96AE-2B5E-4884-8420-2B0B000A46E6}" type="pres">
      <dgm:prSet presAssocID="{4842FD32-28C6-4D10-8268-2431C2183836}" presName="wedge5" presStyleLbl="node1" presStyleIdx="4" presStyleCnt="7"/>
      <dgm:spPr/>
      <dgm:t>
        <a:bodyPr/>
        <a:lstStyle/>
        <a:p>
          <a:endParaRPr lang="ru-RU"/>
        </a:p>
      </dgm:t>
    </dgm:pt>
    <dgm:pt modelId="{8939C4E6-0BE7-4220-9B5A-A0F156DB754B}" type="pres">
      <dgm:prSet presAssocID="{4842FD32-28C6-4D10-8268-2431C2183836}" presName="dummy5a" presStyleCnt="0"/>
      <dgm:spPr/>
    </dgm:pt>
    <dgm:pt modelId="{C343C683-7C53-4EE6-86CF-E7875CE3D374}" type="pres">
      <dgm:prSet presAssocID="{4842FD32-28C6-4D10-8268-2431C2183836}" presName="dummy5b" presStyleCnt="0"/>
      <dgm:spPr/>
    </dgm:pt>
    <dgm:pt modelId="{442AB93A-1353-444F-B13D-08F01563158A}" type="pres">
      <dgm:prSet presAssocID="{4842FD32-28C6-4D10-8268-2431C2183836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C7231-FC17-4EB8-8503-0CE31FED692B}" type="pres">
      <dgm:prSet presAssocID="{4842FD32-28C6-4D10-8268-2431C2183836}" presName="wedge6" presStyleLbl="node1" presStyleIdx="5" presStyleCnt="7"/>
      <dgm:spPr/>
      <dgm:t>
        <a:bodyPr/>
        <a:lstStyle/>
        <a:p>
          <a:endParaRPr lang="ru-RU"/>
        </a:p>
      </dgm:t>
    </dgm:pt>
    <dgm:pt modelId="{43FA1EDA-ED6F-468D-8275-2746D823C397}" type="pres">
      <dgm:prSet presAssocID="{4842FD32-28C6-4D10-8268-2431C2183836}" presName="dummy6a" presStyleCnt="0"/>
      <dgm:spPr/>
    </dgm:pt>
    <dgm:pt modelId="{55C1F2D1-9948-43B9-9FBA-93BAD3E1FE41}" type="pres">
      <dgm:prSet presAssocID="{4842FD32-28C6-4D10-8268-2431C2183836}" presName="dummy6b" presStyleCnt="0"/>
      <dgm:spPr/>
    </dgm:pt>
    <dgm:pt modelId="{07514AE2-3C8E-42EE-876C-A293EB2593F5}" type="pres">
      <dgm:prSet presAssocID="{4842FD32-28C6-4D10-8268-2431C2183836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D363A-D868-4C78-9E90-12A327D4CA6B}" type="pres">
      <dgm:prSet presAssocID="{4842FD32-28C6-4D10-8268-2431C2183836}" presName="wedge7" presStyleLbl="node1" presStyleIdx="6" presStyleCnt="7"/>
      <dgm:spPr/>
      <dgm:t>
        <a:bodyPr/>
        <a:lstStyle/>
        <a:p>
          <a:endParaRPr lang="ru-RU"/>
        </a:p>
      </dgm:t>
    </dgm:pt>
    <dgm:pt modelId="{7849B765-9132-4F9A-AF53-FE2C6F3DE9C5}" type="pres">
      <dgm:prSet presAssocID="{4842FD32-28C6-4D10-8268-2431C2183836}" presName="dummy7a" presStyleCnt="0"/>
      <dgm:spPr/>
    </dgm:pt>
    <dgm:pt modelId="{51FD168D-915D-4197-9E2B-11DE14665B0B}" type="pres">
      <dgm:prSet presAssocID="{4842FD32-28C6-4D10-8268-2431C2183836}" presName="dummy7b" presStyleCnt="0"/>
      <dgm:spPr/>
    </dgm:pt>
    <dgm:pt modelId="{5D53FFFE-F398-45F7-AF8C-7F95049DD631}" type="pres">
      <dgm:prSet presAssocID="{4842FD32-28C6-4D10-8268-2431C2183836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C6312-084A-4F53-9971-3C32454A5F51}" type="pres">
      <dgm:prSet presAssocID="{60B2531B-3FB0-4B6D-89E3-75234D134976}" presName="arrowWedge1" presStyleLbl="fgSibTrans2D1" presStyleIdx="0" presStyleCnt="7" custLinFactNeighborX="1668" custLinFactNeighborY="-1046"/>
      <dgm:spPr/>
    </dgm:pt>
    <dgm:pt modelId="{B442C142-002F-4209-8DF6-87E74687B300}" type="pres">
      <dgm:prSet presAssocID="{2AAADA94-8187-42CD-8E49-7607DCB465D1}" presName="arrowWedge2" presStyleLbl="fgSibTrans2D1" presStyleIdx="1" presStyleCnt="7" custLinFactNeighborX="2135" custLinFactNeighborY="-1239"/>
      <dgm:spPr/>
    </dgm:pt>
    <dgm:pt modelId="{7758817C-8D30-44F8-98BF-234CD87F5920}" type="pres">
      <dgm:prSet presAssocID="{9A5EB35D-F061-424E-A00F-9E142FC6DFD2}" presName="arrowWedge3" presStyleLbl="fgSibTrans2D1" presStyleIdx="2" presStyleCnt="7" custLinFactNeighborX="1920" custLinFactNeighborY="614"/>
      <dgm:spPr/>
    </dgm:pt>
    <dgm:pt modelId="{7E6B6B77-C642-49D5-A29C-4A7F740E8798}" type="pres">
      <dgm:prSet presAssocID="{0B469473-D5CB-4CF6-B90C-8F97D9756022}" presName="arrowWedge4" presStyleLbl="fgSibTrans2D1" presStyleIdx="3" presStyleCnt="7" custLinFactNeighborX="-273" custLinFactNeighborY="1874"/>
      <dgm:spPr/>
    </dgm:pt>
    <dgm:pt modelId="{4A2574FF-F6A1-4440-B62F-17DC98CA0520}" type="pres">
      <dgm:prSet presAssocID="{EE4F9127-EDBC-4BA4-A2DB-2F3B90F5C2FB}" presName="arrowWedge5" presStyleLbl="fgSibTrans2D1" presStyleIdx="4" presStyleCnt="7" custLinFactNeighborX="-1183" custLinFactNeighborY="1369"/>
      <dgm:spPr/>
    </dgm:pt>
    <dgm:pt modelId="{D354B06B-6F7F-4973-AB5B-FEC8315FFC4D}" type="pres">
      <dgm:prSet presAssocID="{B4701592-DFCA-43C2-91B7-49E9CD14C409}" presName="arrowWedge6" presStyleLbl="fgSibTrans2D1" presStyleIdx="5" presStyleCnt="7" custLinFactNeighborX="-2051" custLinFactNeighborY="614"/>
      <dgm:spPr/>
    </dgm:pt>
    <dgm:pt modelId="{E6A2C311-3578-47C6-BED9-9BCF9019D68B}" type="pres">
      <dgm:prSet presAssocID="{149D1A84-C6CB-46BC-A50D-5458183237D0}" presName="arrowWedge7" presStyleLbl="fgSibTrans2D1" presStyleIdx="6" presStyleCnt="7" custLinFactNeighborX="-638" custLinFactNeighborY="-1796"/>
      <dgm:spPr/>
    </dgm:pt>
  </dgm:ptLst>
  <dgm:cxnLst>
    <dgm:cxn modelId="{91176E2E-2C67-4C12-A5E5-ADE7CEBDAAEB}" type="presOf" srcId="{90F5B224-BAA4-4F84-A8FB-07E6660E04DB}" destId="{937C7231-FC17-4EB8-8503-0CE31FED692B}" srcOrd="0" destOrd="0" presId="urn:microsoft.com/office/officeart/2005/8/layout/cycle8"/>
    <dgm:cxn modelId="{915BCF74-D428-4E19-AE55-69780846E0A1}" type="presOf" srcId="{EC2D9A23-A00B-440C-8DE2-9F5E2A83BC5B}" destId="{5D53FFFE-F398-45F7-AF8C-7F95049DD631}" srcOrd="1" destOrd="0" presId="urn:microsoft.com/office/officeart/2005/8/layout/cycle8"/>
    <dgm:cxn modelId="{9152315B-9406-4DFE-9FE0-C7B86BD27EC5}" srcId="{4842FD32-28C6-4D10-8268-2431C2183836}" destId="{F756E703-56E0-4CA5-A4F6-A6FAE9411FA9}" srcOrd="2" destOrd="0" parTransId="{177FE504-7850-4342-AB1B-3D2FF8176910}" sibTransId="{9A5EB35D-F061-424E-A00F-9E142FC6DFD2}"/>
    <dgm:cxn modelId="{B126D079-133B-47B4-9148-7CB04440CC53}" type="presOf" srcId="{BE46AB72-405F-4599-81BA-5BF65DAFDB1F}" destId="{A2BB97CC-5313-4C1C-A7E5-557C987F473C}" srcOrd="1" destOrd="0" presId="urn:microsoft.com/office/officeart/2005/8/layout/cycle8"/>
    <dgm:cxn modelId="{AE53CF06-C394-4D7D-856C-5D86853B5BA9}" type="presOf" srcId="{BE46AB72-405F-4599-81BA-5BF65DAFDB1F}" destId="{970706CE-8BBD-443E-B538-3E072D00A78E}" srcOrd="0" destOrd="0" presId="urn:microsoft.com/office/officeart/2005/8/layout/cycle8"/>
    <dgm:cxn modelId="{559F23B1-4FA9-453E-B24B-D99DFACDC926}" type="presOf" srcId="{C4D14E50-B432-4F83-8A48-E781B9B5076C}" destId="{A2CB96AE-2B5E-4884-8420-2B0B000A46E6}" srcOrd="0" destOrd="0" presId="urn:microsoft.com/office/officeart/2005/8/layout/cycle8"/>
    <dgm:cxn modelId="{4AADA225-B9D0-46AB-A53E-D3891AF364D9}" srcId="{4842FD32-28C6-4D10-8268-2431C2183836}" destId="{01DC84B0-EEAF-48AC-B703-6F75551AD4DF}" srcOrd="1" destOrd="0" parTransId="{B05D935E-2A74-4DAB-8D7F-B3AD2DD3A491}" sibTransId="{2AAADA94-8187-42CD-8E49-7607DCB465D1}"/>
    <dgm:cxn modelId="{596E31BB-02B7-42D6-8942-E437D54556B3}" type="presOf" srcId="{01DC84B0-EEAF-48AC-B703-6F75551AD4DF}" destId="{B797E7D3-D11E-47A4-A4B7-1B6BE3992F9B}" srcOrd="1" destOrd="0" presId="urn:microsoft.com/office/officeart/2005/8/layout/cycle8"/>
    <dgm:cxn modelId="{CD016053-F727-4123-B9F8-3C496F77FF65}" type="presOf" srcId="{4B1A92EC-8CB1-44FB-859A-87F8CC83DB2D}" destId="{42374F7B-F553-4103-8923-2AA83391C46F}" srcOrd="1" destOrd="0" presId="urn:microsoft.com/office/officeart/2005/8/layout/cycle8"/>
    <dgm:cxn modelId="{888B2A7E-1453-467D-A500-F91F2F269EBA}" type="presOf" srcId="{C4D14E50-B432-4F83-8A48-E781B9B5076C}" destId="{442AB93A-1353-444F-B13D-08F01563158A}" srcOrd="1" destOrd="0" presId="urn:microsoft.com/office/officeart/2005/8/layout/cycle8"/>
    <dgm:cxn modelId="{1C888A7C-53CD-417B-A4A0-D2270C7E3DED}" type="presOf" srcId="{EC2D9A23-A00B-440C-8DE2-9F5E2A83BC5B}" destId="{A86D363A-D868-4C78-9E90-12A327D4CA6B}" srcOrd="0" destOrd="0" presId="urn:microsoft.com/office/officeart/2005/8/layout/cycle8"/>
    <dgm:cxn modelId="{3AC1023B-A6D6-45E2-8D61-0C342ECC3162}" srcId="{4842FD32-28C6-4D10-8268-2431C2183836}" destId="{90F5B224-BAA4-4F84-A8FB-07E6660E04DB}" srcOrd="5" destOrd="0" parTransId="{588E0C16-A327-4DE5-B453-9C3DE9255224}" sibTransId="{B4701592-DFCA-43C2-91B7-49E9CD14C409}"/>
    <dgm:cxn modelId="{14EE45A3-1BD4-40BD-B8D8-11FD67F8A9FD}" type="presOf" srcId="{F756E703-56E0-4CA5-A4F6-A6FAE9411FA9}" destId="{A99B1F87-B026-4A5C-9FE1-62A5AE3255A6}" srcOrd="1" destOrd="0" presId="urn:microsoft.com/office/officeart/2005/8/layout/cycle8"/>
    <dgm:cxn modelId="{676E4E4C-8E80-4B4B-8E04-1AE2F38921B2}" srcId="{4842FD32-28C6-4D10-8268-2431C2183836}" destId="{C4D14E50-B432-4F83-8A48-E781B9B5076C}" srcOrd="4" destOrd="0" parTransId="{3297EC53-ADB9-40A5-B412-5DA83AC136EF}" sibTransId="{EE4F9127-EDBC-4BA4-A2DB-2F3B90F5C2FB}"/>
    <dgm:cxn modelId="{43571D82-DBFE-4C00-B0BB-BE6212D70569}" type="presOf" srcId="{F756E703-56E0-4CA5-A4F6-A6FAE9411FA9}" destId="{FA537BA6-19A4-45F9-A26F-DAF2EC3890B2}" srcOrd="0" destOrd="0" presId="urn:microsoft.com/office/officeart/2005/8/layout/cycle8"/>
    <dgm:cxn modelId="{273D3B36-83AF-4530-B480-B83D58C750A7}" type="presOf" srcId="{01DC84B0-EEAF-48AC-B703-6F75551AD4DF}" destId="{B25EE480-FE4C-4EB4-8DB6-243165EAC32C}" srcOrd="0" destOrd="0" presId="urn:microsoft.com/office/officeart/2005/8/layout/cycle8"/>
    <dgm:cxn modelId="{EEC756B9-2BCE-4355-8DCE-276D81613BFA}" srcId="{4842FD32-28C6-4D10-8268-2431C2183836}" destId="{BE46AB72-405F-4599-81BA-5BF65DAFDB1F}" srcOrd="3" destOrd="0" parTransId="{51BC0893-D807-4A12-8348-5973D50159E4}" sibTransId="{0B469473-D5CB-4CF6-B90C-8F97D9756022}"/>
    <dgm:cxn modelId="{980F9212-0BDE-4201-B822-108F748E86FC}" type="presOf" srcId="{90F5B224-BAA4-4F84-A8FB-07E6660E04DB}" destId="{07514AE2-3C8E-42EE-876C-A293EB2593F5}" srcOrd="1" destOrd="0" presId="urn:microsoft.com/office/officeart/2005/8/layout/cycle8"/>
    <dgm:cxn modelId="{561385E2-6B4B-4133-9FC1-13A6BCE74C1B}" type="presOf" srcId="{4842FD32-28C6-4D10-8268-2431C2183836}" destId="{BAE89B6F-BAFE-4666-8F05-0CF7A09F3378}" srcOrd="0" destOrd="0" presId="urn:microsoft.com/office/officeart/2005/8/layout/cycle8"/>
    <dgm:cxn modelId="{9B7C6024-14FD-4C7C-B5BC-0740FF9301BC}" type="presOf" srcId="{4B1A92EC-8CB1-44FB-859A-87F8CC83DB2D}" destId="{7404D1FE-DD5A-40E4-B3C9-1478C21A43B5}" srcOrd="0" destOrd="0" presId="urn:microsoft.com/office/officeart/2005/8/layout/cycle8"/>
    <dgm:cxn modelId="{91FA0E44-2AF3-41F4-AB92-7BF6200E07D5}" srcId="{4842FD32-28C6-4D10-8268-2431C2183836}" destId="{4B1A92EC-8CB1-44FB-859A-87F8CC83DB2D}" srcOrd="0" destOrd="0" parTransId="{CBAB2655-3EDF-41B4-A659-2DCCA575C863}" sibTransId="{60B2531B-3FB0-4B6D-89E3-75234D134976}"/>
    <dgm:cxn modelId="{7CA5F1ED-AE6B-4979-87F1-2DF1304931BE}" srcId="{4842FD32-28C6-4D10-8268-2431C2183836}" destId="{EC2D9A23-A00B-440C-8DE2-9F5E2A83BC5B}" srcOrd="6" destOrd="0" parTransId="{551EBB36-C40B-4BCE-9A71-8C0771D12BE4}" sibTransId="{149D1A84-C6CB-46BC-A50D-5458183237D0}"/>
    <dgm:cxn modelId="{CB6B714C-F4FA-4B32-A4DA-4DCFCD3D0A4B}" type="presParOf" srcId="{BAE89B6F-BAFE-4666-8F05-0CF7A09F3378}" destId="{7404D1FE-DD5A-40E4-B3C9-1478C21A43B5}" srcOrd="0" destOrd="0" presId="urn:microsoft.com/office/officeart/2005/8/layout/cycle8"/>
    <dgm:cxn modelId="{AE6DFBDE-2AF0-4D0A-9C8D-6015C681C050}" type="presParOf" srcId="{BAE89B6F-BAFE-4666-8F05-0CF7A09F3378}" destId="{8D233576-C112-4FAF-B2EF-833B6CFFAD7A}" srcOrd="1" destOrd="0" presId="urn:microsoft.com/office/officeart/2005/8/layout/cycle8"/>
    <dgm:cxn modelId="{AFA5ECFC-16E8-41B0-983D-B17EE1368FD0}" type="presParOf" srcId="{BAE89B6F-BAFE-4666-8F05-0CF7A09F3378}" destId="{815C7AC9-D8EF-4469-9D9F-7AD1E3D4E3FD}" srcOrd="2" destOrd="0" presId="urn:microsoft.com/office/officeart/2005/8/layout/cycle8"/>
    <dgm:cxn modelId="{3314EBAF-0AAB-4909-876B-DF9D36F08835}" type="presParOf" srcId="{BAE89B6F-BAFE-4666-8F05-0CF7A09F3378}" destId="{42374F7B-F553-4103-8923-2AA83391C46F}" srcOrd="3" destOrd="0" presId="urn:microsoft.com/office/officeart/2005/8/layout/cycle8"/>
    <dgm:cxn modelId="{9E47C6E9-32CE-4604-8411-4C6F66455DDC}" type="presParOf" srcId="{BAE89B6F-BAFE-4666-8F05-0CF7A09F3378}" destId="{B25EE480-FE4C-4EB4-8DB6-243165EAC32C}" srcOrd="4" destOrd="0" presId="urn:microsoft.com/office/officeart/2005/8/layout/cycle8"/>
    <dgm:cxn modelId="{0A657DAE-F6A8-4D52-9FBA-DECC94203600}" type="presParOf" srcId="{BAE89B6F-BAFE-4666-8F05-0CF7A09F3378}" destId="{5C6672A1-F57F-442C-9909-E392943036A0}" srcOrd="5" destOrd="0" presId="urn:microsoft.com/office/officeart/2005/8/layout/cycle8"/>
    <dgm:cxn modelId="{17F20D69-6CD1-4557-BCBF-80D826F75DAA}" type="presParOf" srcId="{BAE89B6F-BAFE-4666-8F05-0CF7A09F3378}" destId="{8DE08969-720B-4976-AC94-E384A4633B98}" srcOrd="6" destOrd="0" presId="urn:microsoft.com/office/officeart/2005/8/layout/cycle8"/>
    <dgm:cxn modelId="{BAEB86F3-740D-4C75-8FDE-CCA9F970F2EC}" type="presParOf" srcId="{BAE89B6F-BAFE-4666-8F05-0CF7A09F3378}" destId="{B797E7D3-D11E-47A4-A4B7-1B6BE3992F9B}" srcOrd="7" destOrd="0" presId="urn:microsoft.com/office/officeart/2005/8/layout/cycle8"/>
    <dgm:cxn modelId="{FDDE95A6-7059-440D-B121-963CF26D8310}" type="presParOf" srcId="{BAE89B6F-BAFE-4666-8F05-0CF7A09F3378}" destId="{FA537BA6-19A4-45F9-A26F-DAF2EC3890B2}" srcOrd="8" destOrd="0" presId="urn:microsoft.com/office/officeart/2005/8/layout/cycle8"/>
    <dgm:cxn modelId="{26BEE535-2C54-48C4-B279-A8AE777B36AD}" type="presParOf" srcId="{BAE89B6F-BAFE-4666-8F05-0CF7A09F3378}" destId="{190EE5B4-1A7F-4D33-A636-61A0E777360E}" srcOrd="9" destOrd="0" presId="urn:microsoft.com/office/officeart/2005/8/layout/cycle8"/>
    <dgm:cxn modelId="{3A069925-E05C-426C-B1A3-7BD37F1AB601}" type="presParOf" srcId="{BAE89B6F-BAFE-4666-8F05-0CF7A09F3378}" destId="{065CD0FC-DEC2-44F3-A5FE-1A43AF4F5EEF}" srcOrd="10" destOrd="0" presId="urn:microsoft.com/office/officeart/2005/8/layout/cycle8"/>
    <dgm:cxn modelId="{AFB144AA-7344-4291-ACB2-D165403E3FAC}" type="presParOf" srcId="{BAE89B6F-BAFE-4666-8F05-0CF7A09F3378}" destId="{A99B1F87-B026-4A5C-9FE1-62A5AE3255A6}" srcOrd="11" destOrd="0" presId="urn:microsoft.com/office/officeart/2005/8/layout/cycle8"/>
    <dgm:cxn modelId="{F46614F6-E95D-47A8-9521-C7F9836EB6E7}" type="presParOf" srcId="{BAE89B6F-BAFE-4666-8F05-0CF7A09F3378}" destId="{970706CE-8BBD-443E-B538-3E072D00A78E}" srcOrd="12" destOrd="0" presId="urn:microsoft.com/office/officeart/2005/8/layout/cycle8"/>
    <dgm:cxn modelId="{C5C879D1-994B-4187-A1F3-21EE43F90599}" type="presParOf" srcId="{BAE89B6F-BAFE-4666-8F05-0CF7A09F3378}" destId="{2136526A-470B-4695-AE1D-79330A3B1FF3}" srcOrd="13" destOrd="0" presId="urn:microsoft.com/office/officeart/2005/8/layout/cycle8"/>
    <dgm:cxn modelId="{EF37880B-3E50-44F9-B320-04DF69702793}" type="presParOf" srcId="{BAE89B6F-BAFE-4666-8F05-0CF7A09F3378}" destId="{922770BC-7B19-4BCE-B813-E49266347F0B}" srcOrd="14" destOrd="0" presId="urn:microsoft.com/office/officeart/2005/8/layout/cycle8"/>
    <dgm:cxn modelId="{CA0809A4-572A-423B-89C1-77651B334475}" type="presParOf" srcId="{BAE89B6F-BAFE-4666-8F05-0CF7A09F3378}" destId="{A2BB97CC-5313-4C1C-A7E5-557C987F473C}" srcOrd="15" destOrd="0" presId="urn:microsoft.com/office/officeart/2005/8/layout/cycle8"/>
    <dgm:cxn modelId="{FD70044C-D2FF-4D13-8BE7-B7B3904D1ED4}" type="presParOf" srcId="{BAE89B6F-BAFE-4666-8F05-0CF7A09F3378}" destId="{A2CB96AE-2B5E-4884-8420-2B0B000A46E6}" srcOrd="16" destOrd="0" presId="urn:microsoft.com/office/officeart/2005/8/layout/cycle8"/>
    <dgm:cxn modelId="{3F88B2D4-4A18-42DF-85F6-6EF6166FE794}" type="presParOf" srcId="{BAE89B6F-BAFE-4666-8F05-0CF7A09F3378}" destId="{8939C4E6-0BE7-4220-9B5A-A0F156DB754B}" srcOrd="17" destOrd="0" presId="urn:microsoft.com/office/officeart/2005/8/layout/cycle8"/>
    <dgm:cxn modelId="{09E5692E-0315-4EE5-98A3-8D25BEF27AA5}" type="presParOf" srcId="{BAE89B6F-BAFE-4666-8F05-0CF7A09F3378}" destId="{C343C683-7C53-4EE6-86CF-E7875CE3D374}" srcOrd="18" destOrd="0" presId="urn:microsoft.com/office/officeart/2005/8/layout/cycle8"/>
    <dgm:cxn modelId="{30DDE930-EDC2-48BE-B5DE-F911666C7E13}" type="presParOf" srcId="{BAE89B6F-BAFE-4666-8F05-0CF7A09F3378}" destId="{442AB93A-1353-444F-B13D-08F01563158A}" srcOrd="19" destOrd="0" presId="urn:microsoft.com/office/officeart/2005/8/layout/cycle8"/>
    <dgm:cxn modelId="{62A4A539-12AE-4A12-9D1D-DAB0CC4CD32C}" type="presParOf" srcId="{BAE89B6F-BAFE-4666-8F05-0CF7A09F3378}" destId="{937C7231-FC17-4EB8-8503-0CE31FED692B}" srcOrd="20" destOrd="0" presId="urn:microsoft.com/office/officeart/2005/8/layout/cycle8"/>
    <dgm:cxn modelId="{0943CBF1-C5F4-46D7-A550-8DC3BEBAF9C9}" type="presParOf" srcId="{BAE89B6F-BAFE-4666-8F05-0CF7A09F3378}" destId="{43FA1EDA-ED6F-468D-8275-2746D823C397}" srcOrd="21" destOrd="0" presId="urn:microsoft.com/office/officeart/2005/8/layout/cycle8"/>
    <dgm:cxn modelId="{8AAFA239-B06C-4244-ABB4-065BD9BE7A92}" type="presParOf" srcId="{BAE89B6F-BAFE-4666-8F05-0CF7A09F3378}" destId="{55C1F2D1-9948-43B9-9FBA-93BAD3E1FE41}" srcOrd="22" destOrd="0" presId="urn:microsoft.com/office/officeart/2005/8/layout/cycle8"/>
    <dgm:cxn modelId="{FBA8F2A7-139D-475C-9EBC-BE4C4F0D3FB1}" type="presParOf" srcId="{BAE89B6F-BAFE-4666-8F05-0CF7A09F3378}" destId="{07514AE2-3C8E-42EE-876C-A293EB2593F5}" srcOrd="23" destOrd="0" presId="urn:microsoft.com/office/officeart/2005/8/layout/cycle8"/>
    <dgm:cxn modelId="{8040A4DD-F298-42A4-86BB-26ABEF4418CC}" type="presParOf" srcId="{BAE89B6F-BAFE-4666-8F05-0CF7A09F3378}" destId="{A86D363A-D868-4C78-9E90-12A327D4CA6B}" srcOrd="24" destOrd="0" presId="urn:microsoft.com/office/officeart/2005/8/layout/cycle8"/>
    <dgm:cxn modelId="{367F718B-FC69-4EDE-979F-EB893F37DADD}" type="presParOf" srcId="{BAE89B6F-BAFE-4666-8F05-0CF7A09F3378}" destId="{7849B765-9132-4F9A-AF53-FE2C6F3DE9C5}" srcOrd="25" destOrd="0" presId="urn:microsoft.com/office/officeart/2005/8/layout/cycle8"/>
    <dgm:cxn modelId="{60CF900E-3DC2-430B-AFD0-C5BF9966B94D}" type="presParOf" srcId="{BAE89B6F-BAFE-4666-8F05-0CF7A09F3378}" destId="{51FD168D-915D-4197-9E2B-11DE14665B0B}" srcOrd="26" destOrd="0" presId="urn:microsoft.com/office/officeart/2005/8/layout/cycle8"/>
    <dgm:cxn modelId="{339093BB-475B-4C9D-BB1B-1176E1E3BB7A}" type="presParOf" srcId="{BAE89B6F-BAFE-4666-8F05-0CF7A09F3378}" destId="{5D53FFFE-F398-45F7-AF8C-7F95049DD631}" srcOrd="27" destOrd="0" presId="urn:microsoft.com/office/officeart/2005/8/layout/cycle8"/>
    <dgm:cxn modelId="{48CF7759-BF62-431B-8DA5-93CB6BB6B02F}" type="presParOf" srcId="{BAE89B6F-BAFE-4666-8F05-0CF7A09F3378}" destId="{9CBC6312-084A-4F53-9971-3C32454A5F51}" srcOrd="28" destOrd="0" presId="urn:microsoft.com/office/officeart/2005/8/layout/cycle8"/>
    <dgm:cxn modelId="{4A0F74DA-F8D2-426F-9D25-4AF4A0AB9DEC}" type="presParOf" srcId="{BAE89B6F-BAFE-4666-8F05-0CF7A09F3378}" destId="{B442C142-002F-4209-8DF6-87E74687B300}" srcOrd="29" destOrd="0" presId="urn:microsoft.com/office/officeart/2005/8/layout/cycle8"/>
    <dgm:cxn modelId="{AD8E1B4E-06AA-4F64-ABFE-265099268E65}" type="presParOf" srcId="{BAE89B6F-BAFE-4666-8F05-0CF7A09F3378}" destId="{7758817C-8D30-44F8-98BF-234CD87F5920}" srcOrd="30" destOrd="0" presId="urn:microsoft.com/office/officeart/2005/8/layout/cycle8"/>
    <dgm:cxn modelId="{9194763D-A2BF-4F68-884A-0BC990086F33}" type="presParOf" srcId="{BAE89B6F-BAFE-4666-8F05-0CF7A09F3378}" destId="{7E6B6B77-C642-49D5-A29C-4A7F740E8798}" srcOrd="31" destOrd="0" presId="urn:microsoft.com/office/officeart/2005/8/layout/cycle8"/>
    <dgm:cxn modelId="{B95C98F8-4265-400D-876F-7C8AD96487BE}" type="presParOf" srcId="{BAE89B6F-BAFE-4666-8F05-0CF7A09F3378}" destId="{4A2574FF-F6A1-4440-B62F-17DC98CA0520}" srcOrd="32" destOrd="0" presId="urn:microsoft.com/office/officeart/2005/8/layout/cycle8"/>
    <dgm:cxn modelId="{3D1940D5-0B2E-45C6-A9A8-5233C94F7E6B}" type="presParOf" srcId="{BAE89B6F-BAFE-4666-8F05-0CF7A09F3378}" destId="{D354B06B-6F7F-4973-AB5B-FEC8315FFC4D}" srcOrd="33" destOrd="0" presId="urn:microsoft.com/office/officeart/2005/8/layout/cycle8"/>
    <dgm:cxn modelId="{888091BB-665F-43BF-A9DD-D6960F85AD99}" type="presParOf" srcId="{BAE89B6F-BAFE-4666-8F05-0CF7A09F3378}" destId="{E6A2C311-3578-47C6-BED9-9BCF9019D68B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692AE0-E495-4D1F-BF81-4945172263F9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D0F2F0-6542-4F60-B074-A27A78CAE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0611FC-D981-473D-953D-79D9457EA7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56DD27-913F-4E06-9083-24EC42FCF6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871D-1AF7-4818-9BD9-F65EFEB1060D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DF7A-FD81-49F4-B46E-DEFE41E7C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9ABC-E337-4E3F-B76F-9ECFF2E6A5EE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FDA2-7069-4721-88A5-B7E264E2E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10AD-FBA8-42EC-A05C-C672673122B8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70CF-691F-442B-8072-AD9B484F5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3174-384F-43EF-AA27-FF33181F70FA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4449-A6A6-48A0-8B2A-1EAE88C50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F848-84C2-4FE4-BD4F-CB01C26FF304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B735-3409-465F-A488-5232D7F04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51DE-EF72-4F49-A9A0-944ED2B44140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2C66-F549-45E7-8638-A437012CF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2D44-E634-483F-A973-92380BD45775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52D4-43BD-4B05-BD8B-85EEAEDE4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8869-F286-45BD-86A1-E7F41127701B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4951-33CE-4F37-8BBF-A9C8568FE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5543-2F82-450F-92E2-CA05AAB41D2C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F3CD-E2B4-403B-A742-EEC50D18B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2248-ED71-4BA6-A7EE-5759C7B8867F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56D0-4563-455D-A00C-C0DBA407F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0D01-8372-43E4-A052-3EB343E3A51E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A6CA-6DF1-48CA-AE69-8D46D77A1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4C53AAF-12A6-4050-857D-EDBF101440C1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B510F81-C73F-4DBA-9F83-574CB415D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smtClean="0">
                <a:solidFill>
                  <a:srgbClr val="FF0000"/>
                </a:solidFill>
              </a:rPr>
              <a:t>Иерархические степени священностлужителей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Епископ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греч. </a:t>
            </a:r>
            <a:r>
              <a:rPr lang="ru-RU" alt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«надзирающий»: а) учит народ, б) совершает богослужения, в) совершает все таинства, г) освящает миро для таинства Миропомазания, д) освящает антиминсы, е) освящает храмы.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Пресвитер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греч. «старейшина» (или священник, иерей). С разрешения епископа а) учит народ, б) совершает богослужения в) совершает таинства, кроме таинства Священства.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Диакон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греч. «служитель». С разрешения епископа а) учит народ, б) помогает при совершении богослужений.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smtClean="0"/>
              <a:t>Повседневное и богослужебное облачение</a:t>
            </a:r>
          </a:p>
        </p:txBody>
      </p:sp>
      <p:pic>
        <p:nvPicPr>
          <p:cNvPr id="23554" name="Picture 3" descr="облачение духовенства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73238"/>
            <a:ext cx="7581900" cy="4668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/>
              <a:t>Одежда чтеца</a:t>
            </a:r>
          </a:p>
        </p:txBody>
      </p:sp>
      <p:pic>
        <p:nvPicPr>
          <p:cNvPr id="24578" name="Picture 5" descr="короткий фелонь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595563"/>
            <a:ext cx="3810000" cy="2533650"/>
          </a:xfrm>
        </p:spPr>
      </p:pic>
      <p:pic>
        <p:nvPicPr>
          <p:cNvPr id="24579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2708275"/>
            <a:ext cx="2763838" cy="3097213"/>
          </a:xfrm>
        </p:spPr>
      </p:pic>
      <p:sp>
        <p:nvSpPr>
          <p:cNvPr id="2458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3816350" cy="935037"/>
          </a:xfrm>
        </p:spPr>
        <p:txBody>
          <a:bodyPr/>
          <a:lstStyle/>
          <a:p>
            <a:r>
              <a:rPr lang="ru-RU" altLang="ru-RU" sz="1600" b="1" smtClean="0"/>
              <a:t>Коротий фелонь</a:t>
            </a:r>
            <a:r>
              <a:rPr lang="ru-RU" altLang="ru-RU" sz="1600" smtClean="0"/>
              <a:t> означает посвящение в служение Богу и повиновение священству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72113" y="1052513"/>
            <a:ext cx="3671887" cy="1295400"/>
          </a:xfrm>
        </p:spPr>
        <p:txBody>
          <a:bodyPr/>
          <a:lstStyle/>
          <a:p>
            <a:r>
              <a:rPr lang="ru-RU" altLang="ru-RU" sz="1600" b="1" smtClean="0"/>
              <a:t>Стихарь</a:t>
            </a:r>
            <a:r>
              <a:rPr lang="ru-RU" altLang="ru-RU" sz="1600" smtClean="0"/>
              <a:t> – символизирует собой "ризу спасения и одежду веселия", т.е. означает чистую, спокойную совесть, непорочную жизнь и духовную радость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/>
              <a:t>Облачение диакона</a:t>
            </a:r>
          </a:p>
        </p:txBody>
      </p:sp>
      <p:pic>
        <p:nvPicPr>
          <p:cNvPr id="25602" name="Picture 6" descr="диаконское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3338" y="1600200"/>
            <a:ext cx="653573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smtClean="0"/>
              <a:t>Диаконские одежды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Стихарь</a:t>
            </a:r>
            <a:r>
              <a:rPr lang="ru-RU" altLang="ru-RU" smtClean="0"/>
              <a:t> символизирует собой "ризу спасения и одежду веселия", т.е. означает чистую, спокойную совесть, непорочную жизнь и духовную радость. </a:t>
            </a:r>
          </a:p>
          <a:p>
            <a:pPr>
              <a:buFontTx/>
              <a:buNone/>
            </a:pPr>
            <a:endParaRPr lang="ru-RU" altLang="ru-RU" smtClean="0"/>
          </a:p>
          <a:p>
            <a:r>
              <a:rPr lang="ru-RU" altLang="ru-RU" b="1" smtClean="0"/>
              <a:t>Орарь</a:t>
            </a:r>
            <a:r>
              <a:rPr lang="ru-RU" altLang="ru-RU" smtClean="0"/>
              <a:t> символизирует собой ангельские крылья. </a:t>
            </a:r>
          </a:p>
          <a:p>
            <a:pPr>
              <a:buFontTx/>
              <a:buNone/>
            </a:pPr>
            <a:endParaRPr lang="ru-RU" altLang="ru-RU" smtClean="0"/>
          </a:p>
          <a:p>
            <a:r>
              <a:rPr lang="ru-RU" altLang="ru-RU" b="1" smtClean="0"/>
              <a:t>Поручи</a:t>
            </a:r>
            <a:r>
              <a:rPr lang="ru-RU" altLang="ru-RU" smtClean="0"/>
              <a:t>  знаменуют также те узы, которыми был связан Иисус Хрис­тос во время страданий. 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dirty="0" smtClean="0"/>
              <a:t>Священническое облачение</a:t>
            </a:r>
          </a:p>
        </p:txBody>
      </p:sp>
      <p:pic>
        <p:nvPicPr>
          <p:cNvPr id="27650" name="Picture 5" descr="священническое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125538"/>
            <a:ext cx="4383087" cy="55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18525" cy="763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 smtClean="0"/>
              <a:t>Элементы архиерейского облачения и служения</a:t>
            </a:r>
          </a:p>
        </p:txBody>
      </p:sp>
      <p:pic>
        <p:nvPicPr>
          <p:cNvPr id="28674" name="Picture 5" descr="епископское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268413"/>
            <a:ext cx="4214812" cy="521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/>
              <a:t>Куколь патриарха Никона</a:t>
            </a:r>
          </a:p>
        </p:txBody>
      </p:sp>
      <p:pic>
        <p:nvPicPr>
          <p:cNvPr id="29698" name="Picture 8" descr="куколь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17875" y="1600200"/>
            <a:ext cx="25082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183562" cy="2538412"/>
          </a:xfrm>
        </p:spPr>
        <p:txBody>
          <a:bodyPr/>
          <a:lstStyle/>
          <a:p>
            <a:pPr algn="ctr"/>
            <a:r>
              <a:rPr lang="ru-RU" smtClean="0"/>
              <a:t>Лекция 3.</a:t>
            </a:r>
            <a:br>
              <a:rPr lang="ru-RU" smtClean="0"/>
            </a:br>
            <a:r>
              <a:rPr lang="ru-RU" b="1" smtClean="0"/>
              <a:t>Богослужебное время. Круги богослужения. Церковные праздники и посты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-36513" y="0"/>
          <a:ext cx="9180513" cy="6884988"/>
        </p:xfrm>
        <a:graphic>
          <a:graphicData uri="http://schemas.openxmlformats.org/presentationml/2006/ole">
            <p:oleObj spid="_x0000_s2071" name="Слайд" r:id="rId3" imgW="4572139" imgH="3429123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Мои документы\Школа\7 класс\Суточный круг Богослужений\krug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411163"/>
            <a:ext cx="4464050" cy="4464050"/>
          </a:xfrm>
        </p:spPr>
      </p:pic>
      <p:pic>
        <p:nvPicPr>
          <p:cNvPr id="33794" name="Picture 3" descr="D:\Мои документы\Школа\7 класс\Суточный круг Богослужений\table_tim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2265363" y="4886325"/>
            <a:ext cx="5114925" cy="190023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/>
              <a:t>Степени монашествующих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Подготовительная: послушник (трудник), рясофор</a:t>
            </a:r>
          </a:p>
          <a:p>
            <a:endParaRPr lang="ru-RU" altLang="ru-RU" b="1" smtClean="0"/>
          </a:p>
          <a:p>
            <a:r>
              <a:rPr lang="ru-RU" altLang="ru-RU" b="1" smtClean="0"/>
              <a:t>Монах (малая схима)</a:t>
            </a:r>
          </a:p>
          <a:p>
            <a:endParaRPr lang="ru-RU" altLang="ru-RU" b="1" smtClean="0"/>
          </a:p>
          <a:p>
            <a:r>
              <a:rPr lang="ru-RU" altLang="ru-RU" b="1" smtClean="0"/>
              <a:t>Схимонах (великая схима)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188913"/>
            <a:ext cx="913606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622300" y="2852738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CCECFF"/>
                </a:solidFill>
                <a:latin typeface="Palatino Linotype" pitchFamily="18" charset="0"/>
              </a:rPr>
              <a:t>Круги богослужения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Суточный (дневной) круг богослужения</a:t>
            </a:r>
            <a:endParaRPr lang="ru-RU" dirty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ru-RU" b="1" smtClean="0"/>
              <a:t>Вечернее богослужение</a:t>
            </a:r>
            <a:r>
              <a:rPr lang="ru-RU" smtClean="0"/>
              <a:t>: 9 час, вечерня, повечерие</a:t>
            </a:r>
          </a:p>
          <a:p>
            <a:endParaRPr lang="ru-RU" smtClean="0"/>
          </a:p>
          <a:p>
            <a:r>
              <a:rPr lang="ru-RU" b="1" smtClean="0"/>
              <a:t>Утреннее богослужение</a:t>
            </a:r>
            <a:r>
              <a:rPr lang="ru-RU" smtClean="0"/>
              <a:t>: полунощница, утреня, 1 час</a:t>
            </a:r>
          </a:p>
          <a:p>
            <a:endParaRPr lang="ru-RU" smtClean="0"/>
          </a:p>
          <a:p>
            <a:r>
              <a:rPr lang="ru-RU" b="1" smtClean="0"/>
              <a:t>Дневное богослужение</a:t>
            </a:r>
            <a:r>
              <a:rPr lang="ru-RU" smtClean="0"/>
              <a:t>: 3 час, 6 час, последование изобразительных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017" y="116632"/>
          <a:ext cx="8643966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AE1C02-F18E-4CF9-A8D7-37E23F16A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6AE1C02-F18E-4CF9-A8D7-37E23F16A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FBCBA2-CD7A-4F57-ACE5-AC06D15FC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4FFBCBA2-CD7A-4F57-ACE5-AC06D15FC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B3734-E9E8-4784-89B4-CDB24DE4F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12BB3734-E9E8-4784-89B4-CDB24DE4F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00E5A6-CDE7-41A7-8063-6ACEDC3FF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5000E5A6-CDE7-41A7-8063-6ACEDC3FF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4DF623-72C1-4F99-A17F-ACC7646BA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274DF623-72C1-4F99-A17F-ACC7646BA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3A8B38-2238-49CF-8449-2A2383CBE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963A8B38-2238-49CF-8449-2A2383CBE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E7D54-4CDF-4807-B42A-3817C8674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D5E7D54-4CDF-4807-B42A-3817C8674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84FE47-8C2C-436E-A74C-C0CFB2F0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4B84FE47-8C2C-436E-A74C-C0CFB2F0B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285D7A-E3A3-41A9-8DB5-BF22FA387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63285D7A-E3A3-41A9-8DB5-BF22FA387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E6EF4B-F623-4AD7-B08B-135FA18B7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A1E6EF4B-F623-4AD7-B08B-135FA18B7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F6051-07EC-43AF-8FEC-06B8D7392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B0FF6051-07EC-43AF-8FEC-06B8D7392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F5B80-4D19-42C8-9424-8C46E3F26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33F5B80-4D19-42C8-9424-8C46E3F26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636265-1AE4-43CD-95FD-AB995C1F4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E0636265-1AE4-43CD-95FD-AB995C1F4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548A82-A5DE-4594-8B38-DF2C67D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0A548A82-A5DE-4594-8B38-DF2C67D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42C9B9-8BA2-43E9-AE59-639489093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B842C9B9-8BA2-43E9-AE59-639489093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F82346-512F-48B5-B7FD-E23D47AC8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45F82346-512F-48B5-B7FD-E23D47AC8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498E4-75C0-40EA-B2AC-DB6A6523C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2B0498E4-75C0-40EA-B2AC-DB6A6523C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C1EF9A-5E6B-48A8-BA44-6700996F3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9DC1EF9A-5E6B-48A8-BA44-6700996F3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B505B4-C04C-4C34-AE7B-504D29C71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DBB505B4-C04C-4C34-AE7B-504D29C71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A954E-B498-4377-83E4-9C4560341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2B3A954E-B498-4377-83E4-9C4560341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285752" y="1071546"/>
          <a:ext cx="8643966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Символика богослужений.</a:t>
            </a:r>
            <a:endParaRPr lang="ru-RU" sz="28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86B646-0831-4718-91E0-17AB397F5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8B86B646-0831-4718-91E0-17AB397F5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E6BEB-C1F9-49F1-8A40-344857275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FB1E6BEB-C1F9-49F1-8A40-344857275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62AA7B-7590-47CF-AB94-3B72D1532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F462AA7B-7590-47CF-AB94-3B72D1532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E901E6-C0E7-4A56-AA57-371050951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44E901E6-C0E7-4A56-AA57-371050951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7FF88-9E13-4A4E-8CB6-052A57528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C697FF88-9E13-4A4E-8CB6-052A57528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66FB1B-DB2E-4798-9998-BD3EB94CB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2866FB1B-DB2E-4798-9998-BD3EB94CB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56F0A8-4BE1-4864-B4F9-A695A72CA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1356F0A8-4BE1-4864-B4F9-A695A72CA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136617-8EC8-4A28-A074-A79A026D2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C2136617-8EC8-4A28-A074-A79A026D2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C0375D-7F07-4FCC-A155-DCB92BEDD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68C0375D-7F07-4FCC-A155-DCB92BEDD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CB7E6D-9A92-4A18-B2A7-64BA35D69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BACB7E6D-9A92-4A18-B2A7-64BA35D69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1AB317-10FA-44B5-91C9-52A4A494D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8F1AB317-10FA-44B5-91C9-52A4A494D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224FB-4F7A-421D-B80B-B0887DE4C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7">
                                            <p:graphicEl>
                                              <a:dgm id="{06C224FB-4F7A-421D-B80B-B0887DE4C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BB6643-D70A-4B62-8B3E-0EA0B463C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DFBB6643-D70A-4B62-8B3E-0EA0B463C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FB1791-DC55-4CA2-94F8-D670A675A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7">
                                            <p:graphicEl>
                                              <a:dgm id="{98FB1791-DC55-4CA2-94F8-D670A675A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1348DA-58BA-45F4-AB15-24B03E44A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7">
                                            <p:graphicEl>
                                              <a:dgm id="{7E1348DA-58BA-45F4-AB15-24B03E44A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A7EE8B-5B13-4B08-AF93-46B9441AB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46A7EE8B-5B13-4B08-AF93-46B9441AB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0882F-FC16-4196-B35E-26B1621EB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7">
                                            <p:graphicEl>
                                              <a:dgm id="{DF90882F-FC16-4196-B35E-26B1621EB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6EBA26-BB2F-4287-A5D1-AC714D135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5A6EBA26-BB2F-4287-A5D1-AC714D135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988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Недельный круг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36327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Годичный круг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87624" y="1556792"/>
            <a:ext cx="6586288" cy="511505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50" y="620713"/>
            <a:ext cx="49688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Праздники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547813" y="1558925"/>
            <a:ext cx="1577975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3438" y="1558925"/>
            <a:ext cx="0" cy="1173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78550" y="1584325"/>
            <a:ext cx="1581150" cy="1076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07950" y="2881313"/>
            <a:ext cx="26638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степени торжественности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375" y="2860675"/>
            <a:ext cx="22113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посвященности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5613" y="2860675"/>
            <a:ext cx="22685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времени празднования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6238" y="333375"/>
            <a:ext cx="32400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Праздники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413" y="1876425"/>
            <a:ext cx="264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Великие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51613" y="1884363"/>
            <a:ext cx="23764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Малые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3775" y="1876425"/>
            <a:ext cx="24479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Средние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950" y="3130550"/>
            <a:ext cx="3095625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Совершается торжествен-</a:t>
            </a:r>
            <a:r>
              <a:rPr lang="ru-RU" dirty="0" err="1">
                <a:latin typeface="+mn-lt"/>
              </a:rPr>
              <a:t>ное</a:t>
            </a:r>
            <a:r>
              <a:rPr lang="ru-RU" dirty="0">
                <a:latin typeface="+mn-lt"/>
              </a:rPr>
              <a:t> Всенощное бдение 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+mn-lt"/>
              </a:rPr>
              <a:t>Пасха</a:t>
            </a:r>
            <a:r>
              <a:rPr lang="ru-RU" dirty="0">
                <a:latin typeface="+mn-lt"/>
              </a:rPr>
              <a:t>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Воскресные</a:t>
            </a:r>
            <a:r>
              <a:rPr lang="ru-RU" dirty="0">
                <a:latin typeface="+mn-lt"/>
              </a:rPr>
              <a:t> </a:t>
            </a:r>
            <a:r>
              <a:rPr lang="ru-RU" dirty="0">
                <a:latin typeface="+mn-lt"/>
              </a:rPr>
              <a:t>дни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+mn-lt"/>
              </a:rPr>
              <a:t>Двунадесятые</a:t>
            </a:r>
            <a:r>
              <a:rPr lang="ru-RU" dirty="0">
                <a:latin typeface="+mn-lt"/>
              </a:rPr>
              <a:t> праздники;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5 </a:t>
            </a:r>
            <a:r>
              <a:rPr lang="ru-RU" b="1" dirty="0">
                <a:latin typeface="+mn-lt"/>
              </a:rPr>
              <a:t>Великих </a:t>
            </a:r>
            <a:r>
              <a:rPr lang="ru-RU" dirty="0">
                <a:latin typeface="+mn-lt"/>
              </a:rPr>
              <a:t>праздников</a:t>
            </a:r>
          </a:p>
        </p:txBody>
      </p:sp>
      <p:sp>
        <p:nvSpPr>
          <p:cNvPr id="43014" name="TextBox 9"/>
          <p:cNvSpPr txBox="1">
            <a:spLocks noChangeArrowheads="1"/>
          </p:cNvSpPr>
          <p:nvPr/>
        </p:nvSpPr>
        <p:spPr bwMode="auto">
          <a:xfrm>
            <a:off x="3203575" y="2955925"/>
            <a:ext cx="2952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Palatino Linotype" pitchFamily="18" charset="0"/>
              </a:rPr>
              <a:t>Бденные (          )</a:t>
            </a:r>
            <a:r>
              <a:rPr lang="ru-RU">
                <a:latin typeface="Palatino Linotype" pitchFamily="18" charset="0"/>
              </a:rPr>
              <a:t>: великие святые (напр., ап. Иоанн Богослов 8 мая и 26 сент., свт. Николай Чудотворец 6 дек. и 9 мая, храмовые праздники.)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Palatino Linotype" pitchFamily="18" charset="0"/>
              </a:rPr>
              <a:t> </a:t>
            </a:r>
            <a:r>
              <a:rPr lang="ru-RU" b="1">
                <a:latin typeface="Palatino Linotype" pitchFamily="18" charset="0"/>
              </a:rPr>
              <a:t>Полиелейные (          ):</a:t>
            </a:r>
            <a:r>
              <a:rPr lang="ru-RU">
                <a:latin typeface="Palatino Linotype" pitchFamily="18" charset="0"/>
              </a:rPr>
              <a:t> прп. Серафим Саровский, Сергий Радонежский, влкмч. Пантелеимон и др.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325" y="3070225"/>
            <a:ext cx="29876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+mn-lt"/>
              </a:rPr>
              <a:t>Славословные</a:t>
            </a:r>
            <a:r>
              <a:rPr lang="ru-RU" b="1" dirty="0">
                <a:latin typeface="+mn-lt"/>
              </a:rPr>
              <a:t> (         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(Положение Ризы Божией Матери, отдание праздников)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+mn-lt"/>
              </a:rPr>
              <a:t>Шестиричные</a:t>
            </a:r>
            <a:r>
              <a:rPr lang="ru-RU" b="1" dirty="0">
                <a:latin typeface="+mn-lt"/>
              </a:rPr>
              <a:t> (       )</a:t>
            </a:r>
            <a:endParaRPr lang="ru-RU" b="1" dirty="0">
              <a:latin typeface="+mn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390775" y="1125538"/>
            <a:ext cx="1008063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40250" y="1125538"/>
            <a:ext cx="0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51500" y="1173163"/>
            <a:ext cx="1441450" cy="581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8275" y="3394075"/>
            <a:ext cx="373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3005138"/>
            <a:ext cx="333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1663" y="4816475"/>
            <a:ext cx="369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8350" y="3070225"/>
            <a:ext cx="3206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8350" y="4176713"/>
            <a:ext cx="3175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475" y="688975"/>
            <a:ext cx="22320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Праздники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2068513"/>
            <a:ext cx="2592388" cy="1176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Подвижные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(зависят от дня празднования Пасхи)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5525" y="2074863"/>
            <a:ext cx="2808288" cy="1176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Неподвижные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(память закреплена за определенным календарным числом)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1013" y="4195763"/>
            <a:ext cx="27860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Господские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475" y="4195763"/>
            <a:ext cx="26654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Богородичные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788" y="4195763"/>
            <a:ext cx="25923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честь святых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35488" y="1844675"/>
            <a:ext cx="0" cy="136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35488" y="3213100"/>
            <a:ext cx="2484437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51050" y="3213100"/>
            <a:ext cx="248443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35488" y="3213100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979738" y="1700213"/>
            <a:ext cx="439737" cy="409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00713" y="1766888"/>
            <a:ext cx="312737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103505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Светлое Христово Воскресение. Пасха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50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677863"/>
            <a:ext cx="4518025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611188" y="1341438"/>
            <a:ext cx="30241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Palatino Linotype" pitchFamily="18" charset="0"/>
              </a:rPr>
              <a:t>По определению </a:t>
            </a:r>
            <a:r>
              <a:rPr lang="en-US" sz="2000">
                <a:solidFill>
                  <a:srgbClr val="FF0000"/>
                </a:solidFill>
                <a:latin typeface="Palatino Linotype" pitchFamily="18" charset="0"/>
              </a:rPr>
              <a:t>I</a:t>
            </a:r>
            <a:r>
              <a:rPr lang="ru-RU" sz="2000">
                <a:solidFill>
                  <a:srgbClr val="FF0000"/>
                </a:solidFill>
                <a:latin typeface="Palatino Linotype" pitchFamily="18" charset="0"/>
              </a:rPr>
              <a:t> Вселенского Собора отмечается в первое воскресенье после полнолуния после весеннего равноденствия, и обязательно после еврейской Пасхи (22 марта/4 апр. – 25 апр./8 мая).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	</a:t>
            </a:r>
            <a:r>
              <a:rPr lang="ru-RU" altLang="ru-RU" b="1" smtClean="0"/>
              <a:t>Степени и звания монашествующих:</a:t>
            </a:r>
          </a:p>
          <a:p>
            <a:pPr>
              <a:buFontTx/>
              <a:buNone/>
            </a:pPr>
            <a:r>
              <a:rPr lang="ru-RU" altLang="ru-RU" b="1" smtClean="0"/>
              <a:t>а) иеродиакон, архидиакон; б) иеромонах, игумен (с греч. «ведущий»), архимандрит (с греч. «начальник овчарни»); в) епископ, архиепископ, митрополит, патриарх.</a:t>
            </a:r>
          </a:p>
          <a:p>
            <a:pPr>
              <a:buFontTx/>
              <a:buNone/>
            </a:pPr>
            <a:endParaRPr lang="ru-RU" altLang="ru-RU" b="1" smtClean="0"/>
          </a:p>
          <a:p>
            <a:pPr>
              <a:buFontTx/>
              <a:buNone/>
            </a:pPr>
            <a:r>
              <a:rPr lang="ru-RU" altLang="ru-RU" b="1" smtClean="0"/>
              <a:t>	Степени и звания белого духовенства:</a:t>
            </a:r>
          </a:p>
          <a:p>
            <a:pPr>
              <a:buFontTx/>
              <a:buNone/>
            </a:pPr>
            <a:r>
              <a:rPr lang="ru-RU" altLang="ru-RU" b="1" smtClean="0"/>
              <a:t>а) диакон, протодиакон; б) иерей, протоиерей, протопресвитер.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411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Двунадесятые праздники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29600" cy="941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Рождество Божией Матери (8/21 сент.)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710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41350"/>
            <a:ext cx="51117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98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 Воздвижение Животворящего Креста Господня (14/27 сент.)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813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738188"/>
            <a:ext cx="48307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315913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 Введение во Храм Божией Матери (21 ноября/4 дек.)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91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692150"/>
            <a:ext cx="4773612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15913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Рождество Христово (25 дек./7 янв.)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017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652463"/>
            <a:ext cx="432117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315913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Крещение Господне (6/19 янв.)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12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238" y="715963"/>
            <a:ext cx="4835525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15913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Сретение Господне (2/15 февр.)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222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581025"/>
            <a:ext cx="5184775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892175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Благовещение Божией Матери (25 марта/7 апр</a:t>
            </a:r>
            <a:r>
              <a:rPr lang="ru-RU" sz="2000" b="1" dirty="0" smtClean="0"/>
              <a:t>.)</a:t>
            </a:r>
            <a:endParaRPr lang="ru-RU" sz="2000" dirty="0"/>
          </a:p>
        </p:txBody>
      </p:sp>
      <p:pic>
        <p:nvPicPr>
          <p:cNvPr id="532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758825"/>
            <a:ext cx="4840287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Вход Господень во Иерусалим (неделя перед Пасхой)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42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692150"/>
            <a:ext cx="4986337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8735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Вознесение Господне (40 </a:t>
            </a:r>
            <a:r>
              <a:rPr lang="ru-RU" sz="2000" b="1" dirty="0" smtClean="0"/>
              <a:t>–й день </a:t>
            </a:r>
            <a:r>
              <a:rPr lang="ru-RU" sz="2000" b="1" dirty="0"/>
              <a:t>по Пасхе)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52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701675"/>
            <a:ext cx="438785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/>
              <a:t>Церковнослужители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endParaRPr lang="ru-RU" altLang="ru-RU" smtClean="0"/>
          </a:p>
          <a:p>
            <a:pPr algn="ctr">
              <a:lnSpc>
                <a:spcPct val="90000"/>
              </a:lnSpc>
            </a:pPr>
            <a:r>
              <a:rPr lang="ru-RU" altLang="ru-RU" b="1" smtClean="0"/>
              <a:t>Чтецы</a:t>
            </a:r>
          </a:p>
          <a:p>
            <a:pPr algn="ctr">
              <a:lnSpc>
                <a:spcPct val="90000"/>
              </a:lnSpc>
            </a:pPr>
            <a:endParaRPr lang="ru-RU" altLang="ru-RU" b="1" smtClean="0"/>
          </a:p>
          <a:p>
            <a:pPr algn="ctr">
              <a:lnSpc>
                <a:spcPct val="90000"/>
              </a:lnSpc>
            </a:pPr>
            <a:r>
              <a:rPr lang="ru-RU" altLang="ru-RU" b="1" smtClean="0"/>
              <a:t>Певцы</a:t>
            </a:r>
          </a:p>
          <a:p>
            <a:pPr algn="ctr">
              <a:lnSpc>
                <a:spcPct val="90000"/>
              </a:lnSpc>
            </a:pPr>
            <a:endParaRPr lang="ru-RU" altLang="ru-RU" b="1" smtClean="0"/>
          </a:p>
          <a:p>
            <a:pPr algn="ctr">
              <a:lnSpc>
                <a:spcPct val="90000"/>
              </a:lnSpc>
            </a:pPr>
            <a:r>
              <a:rPr lang="ru-RU" altLang="ru-RU" b="1" smtClean="0"/>
              <a:t>Свещеносцы</a:t>
            </a:r>
          </a:p>
          <a:p>
            <a:pPr algn="ctr">
              <a:lnSpc>
                <a:spcPct val="90000"/>
              </a:lnSpc>
            </a:pPr>
            <a:endParaRPr lang="ru-RU" altLang="ru-RU" b="1" smtClean="0"/>
          </a:p>
          <a:p>
            <a:pPr algn="ctr">
              <a:lnSpc>
                <a:spcPct val="90000"/>
              </a:lnSpc>
            </a:pPr>
            <a:r>
              <a:rPr lang="ru-RU" altLang="ru-RU" b="1" smtClean="0"/>
              <a:t>Иподьяконы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День Св. Троицы. Пятидесятница (50 </a:t>
            </a:r>
            <a:r>
              <a:rPr lang="ru-RU" sz="2000" b="1" dirty="0" smtClean="0"/>
              <a:t>–й день </a:t>
            </a:r>
            <a:r>
              <a:rPr lang="ru-RU" sz="2000" b="1" dirty="0"/>
              <a:t>по Пасхе)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63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613" y="765175"/>
            <a:ext cx="485933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242888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Преображение Господне (6/19 августа)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73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765175"/>
            <a:ext cx="435610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6538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Успение Божией Матери (15/28 августа)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837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20725"/>
            <a:ext cx="712946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549275"/>
            <a:ext cx="7772400" cy="5975350"/>
          </a:xfrm>
        </p:spPr>
        <p:txBody>
          <a:bodyPr rtlCol="0">
            <a:noAutofit/>
          </a:bodyPr>
          <a:lstStyle/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Рождество Божией Матери (8/21 сент.)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 Воздвижение Животворящего Креста Господня (14/27 сент.)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/>
              <a:t> </a:t>
            </a:r>
            <a:r>
              <a:rPr lang="ru-RU" sz="2100" b="1" dirty="0" smtClean="0"/>
              <a:t>Введение во Храм Божией Матери (21 ноября/4 дек.)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Рождество Христово (25 дек./7 янв.)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Крещение Господне (6/19 янв.)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Сретение Господне (2/15 февр.)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Благовещение Божией Матери (25 марта/7 апр.)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Вход Господень во Иерусалим (неделя перед Пасхой)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Вознесение Господне (40-й день по Пасхе)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День Св. Троицы. Пятидесятница (50-й  день по Пасхе)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Преображение Господне (6/19 августа)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100" b="1" dirty="0" smtClean="0"/>
              <a:t>Успение Божией Матери (15/28 августа)</a:t>
            </a:r>
            <a:endParaRPr lang="ru-RU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3495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Великие </a:t>
            </a:r>
            <a:r>
              <a:rPr lang="ru-RU" dirty="0" err="1" smtClean="0"/>
              <a:t>недвунадесятые</a:t>
            </a:r>
            <a:r>
              <a:rPr lang="ru-RU" dirty="0" smtClean="0"/>
              <a:t> </a:t>
            </a:r>
            <a:r>
              <a:rPr lang="ru-RU" dirty="0"/>
              <a:t>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Покров Божией Матери (1/14 октября)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6144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00" y="776288"/>
            <a:ext cx="4352925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6002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/>
              <a:t>Обрезание Господне и память св. Василия  Великого (1/14 января)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6246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383222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450" y="1349375"/>
            <a:ext cx="4132263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Рождество св. Иоанна Предтечи (24 июня/ 7 июля)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6349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66763"/>
            <a:ext cx="4903788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600201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/>
              <a:t>Память </a:t>
            </a:r>
            <a:r>
              <a:rPr lang="ru-RU" sz="2000" b="1" dirty="0" smtClean="0"/>
              <a:t>святых </a:t>
            </a:r>
            <a:r>
              <a:rPr lang="ru-RU" sz="2000" b="1" dirty="0" err="1"/>
              <a:t>Первоверховных</a:t>
            </a:r>
            <a:r>
              <a:rPr lang="ru-RU" sz="2000" b="1" dirty="0"/>
              <a:t> апостолов Петра и Павла (29 июня/12 июля)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6451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096963"/>
            <a:ext cx="42767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531813"/>
            <a:ext cx="8229600" cy="1600201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/>
              <a:t> Усекновение главы св. Иоанна Предтечи (29 </a:t>
            </a:r>
            <a:r>
              <a:rPr lang="ru-RU" sz="2000" b="1" dirty="0" smtClean="0"/>
              <a:t>авг./11 сент.)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655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889000"/>
            <a:ext cx="52451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smtClean="0"/>
              <a:t>Повседневное облачение духовенства и монашествующих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altLang="ru-RU" b="1" smtClean="0"/>
              <a:t>Подрясник</a:t>
            </a:r>
          </a:p>
          <a:p>
            <a:r>
              <a:rPr lang="ru-RU" altLang="ru-RU" b="1" smtClean="0"/>
              <a:t>Ряса</a:t>
            </a:r>
          </a:p>
          <a:p>
            <a:r>
              <a:rPr lang="ru-RU" altLang="ru-RU" b="1" smtClean="0"/>
              <a:t>Скуфья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b="1" smtClean="0"/>
              <a:t>Подрясник </a:t>
            </a:r>
          </a:p>
          <a:p>
            <a:r>
              <a:rPr lang="ru-RU" altLang="ru-RU" b="1" smtClean="0"/>
              <a:t>Ряса</a:t>
            </a:r>
          </a:p>
          <a:p>
            <a:r>
              <a:rPr lang="ru-RU" altLang="ru-RU" b="1" smtClean="0"/>
              <a:t>Клобук</a:t>
            </a:r>
          </a:p>
          <a:p>
            <a:r>
              <a:rPr lang="ru-RU" altLang="ru-RU" b="1" smtClean="0"/>
              <a:t>Мантия</a:t>
            </a:r>
          </a:p>
          <a:p>
            <a:r>
              <a:rPr lang="ru-RU" altLang="ru-RU" b="1" smtClean="0"/>
              <a:t>Четки</a:t>
            </a:r>
          </a:p>
          <a:p>
            <a:r>
              <a:rPr lang="ru-RU" altLang="ru-RU" b="1" smtClean="0"/>
              <a:t>Параман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765175"/>
            <a:ext cx="7772400" cy="5472113"/>
          </a:xfrm>
        </p:spPr>
        <p:txBody>
          <a:bodyPr rtlCol="0">
            <a:noAutofit/>
          </a:bodyPr>
          <a:lstStyle/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/>
              <a:t>Покров Божией Матери (1/14 октября)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/>
              <a:t>Обрезание Господне и память св. Василия  Великого </a:t>
            </a:r>
            <a:r>
              <a:rPr lang="ru-RU" sz="2800" b="1" dirty="0" smtClean="0"/>
              <a:t>(1/14 января)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/>
              <a:t>Рождество св. Иоанна Предтечи (24 июня/ 7 июля)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/>
              <a:t>Память </a:t>
            </a:r>
            <a:r>
              <a:rPr lang="ru-RU" sz="2800" b="1" dirty="0" err="1" smtClean="0"/>
              <a:t>свв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Первоверховных</a:t>
            </a:r>
            <a:r>
              <a:rPr lang="ru-RU" sz="2800" b="1" dirty="0" smtClean="0"/>
              <a:t> апостолов Петра и Павла (29 июня/12 июля)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/>
              <a:t> </a:t>
            </a:r>
            <a:r>
              <a:rPr lang="ru-RU" sz="2800" b="1" dirty="0" smtClean="0"/>
              <a:t>Усекновение главы св. Иоанна Предтечи (29 августа/11 сентября)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72400" cy="808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/>
              <a:t>Дни поминовения усопших</a:t>
            </a:r>
            <a:endParaRPr lang="ru-RU" sz="40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628775"/>
            <a:ext cx="7772400" cy="5040313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Вселенская родительская (мясопустная) </a:t>
            </a:r>
            <a:r>
              <a:rPr lang="ru-RU" sz="2400" b="1" dirty="0" smtClean="0"/>
              <a:t>суббота</a:t>
            </a:r>
          </a:p>
          <a:p>
            <a:pPr marL="342900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Субботы 2-й, 3-й и 4-й седмиц Великого поста</a:t>
            </a:r>
          </a:p>
          <a:p>
            <a:pPr marL="342900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Вселенская родительская (Троицкая) суббота </a:t>
            </a:r>
          </a:p>
          <a:p>
            <a:pPr marL="342900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Дмитриевская родительская суббота (суббота перед памятью св. </a:t>
            </a:r>
            <a:r>
              <a:rPr lang="ru-RU" sz="2400" b="1" dirty="0" err="1" smtClean="0"/>
              <a:t>влкмч</a:t>
            </a:r>
            <a:r>
              <a:rPr lang="ru-RU" sz="2400" b="1" dirty="0" smtClean="0"/>
              <a:t>. Дмитрия </a:t>
            </a:r>
            <a:r>
              <a:rPr lang="ru-RU" sz="2400" b="1" dirty="0" err="1" smtClean="0"/>
              <a:t>Солунского</a:t>
            </a:r>
            <a:r>
              <a:rPr lang="ru-RU" sz="2400" b="1" dirty="0" smtClean="0"/>
              <a:t> – 25 окт.)</a:t>
            </a:r>
          </a:p>
          <a:p>
            <a:pPr marL="342900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 smtClean="0"/>
              <a:t>Радонница</a:t>
            </a:r>
            <a:r>
              <a:rPr lang="ru-RU" sz="2400" b="1" dirty="0" smtClean="0"/>
              <a:t> (вторник Недели о Фоме)</a:t>
            </a:r>
          </a:p>
          <a:p>
            <a:pPr marL="342900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В день Усекновение главы св. Иоанна Предтечи (29 авг.)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marL="342900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772400" cy="920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О важности поста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313"/>
            <a:ext cx="7772400" cy="4752975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</a:t>
            </a:r>
            <a:r>
              <a:rPr lang="ru-RU" b="1" dirty="0" err="1" smtClean="0"/>
              <a:t>Свт</a:t>
            </a:r>
            <a:r>
              <a:rPr lang="ru-RU" b="1" dirty="0"/>
              <a:t>. Иоанн Златоуст: </a:t>
            </a:r>
            <a:r>
              <a:rPr lang="ru-RU" dirty="0"/>
              <a:t>«Пост тела есть пища для души».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err="1" smtClean="0"/>
              <a:t>Свт</a:t>
            </a:r>
            <a:r>
              <a:rPr lang="ru-RU" b="1" dirty="0"/>
              <a:t>. Василий Великий</a:t>
            </a:r>
            <a:r>
              <a:rPr lang="ru-RU" dirty="0"/>
              <a:t>: «Сколько отнимешь у тела, столько придашь силы душе</a:t>
            </a:r>
            <a:r>
              <a:rPr lang="ru-RU" dirty="0" smtClean="0"/>
              <a:t>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</a:t>
            </a:r>
            <a:r>
              <a:rPr lang="ru-RU" b="1" dirty="0" err="1" smtClean="0"/>
              <a:t>Свт</a:t>
            </a:r>
            <a:r>
              <a:rPr lang="ru-RU" b="1" dirty="0"/>
              <a:t>. Феофан Затворник</a:t>
            </a:r>
            <a:r>
              <a:rPr lang="ru-RU" dirty="0"/>
              <a:t>: «Пост одно из первых дел христианина. Жизнь наша проходит среди ветоши, которая и под ногами, и по бокам, и спереди, и сзади, и сверху, и снизу, и изнутри, и извне охватывает нас и теснит, и очень трудно и невозможно, чтобы она не прилипла и не осталась на нас и в нас, как нельзя идущему по дороге не запылиться. Вот милостивый Господь и устроил нам пост, который есть, с одной стороны, осмотр, где какие есть пылинки ветоши, с другой стороны, баня для </a:t>
            </a:r>
            <a:r>
              <a:rPr lang="ru-RU" dirty="0" err="1"/>
              <a:t>отмытия</a:t>
            </a:r>
            <a:r>
              <a:rPr lang="ru-RU" dirty="0"/>
              <a:t> всего ветхого, невзрачного грязноватого, чтобы, пройдя то и другое, мы являлись новенькими, чистенькими, и Богу и людям приятными, как деревце весной, вновь покрывшееся листьями и цветами</a:t>
            </a:r>
            <a:r>
              <a:rPr lang="ru-RU" dirty="0" smtClean="0"/>
              <a:t>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663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Многодневные посты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196975"/>
            <a:ext cx="7772400" cy="5400675"/>
          </a:xfrm>
        </p:spPr>
        <p:txBody>
          <a:bodyPr rtlCol="0">
            <a:noAutofit/>
          </a:bodyPr>
          <a:lstStyle/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Великий пост </a:t>
            </a:r>
            <a:r>
              <a:rPr lang="ru-RU" sz="2400" dirty="0" smtClean="0"/>
              <a:t>(Святая </a:t>
            </a:r>
            <a:r>
              <a:rPr lang="ru-RU" sz="2400" dirty="0" err="1" smtClean="0"/>
              <a:t>Четыредесятница</a:t>
            </a:r>
            <a:r>
              <a:rPr lang="ru-RU" sz="2400" dirty="0" smtClean="0"/>
              <a:t> и Страстная седмица). Установлен </a:t>
            </a:r>
            <a:r>
              <a:rPr lang="ru-RU" sz="2400" dirty="0"/>
              <a:t>в память и подражание сорокадневному посту Господа Иисуса Христа, </a:t>
            </a:r>
            <a:r>
              <a:rPr lang="ru-RU" sz="2400" dirty="0" smtClean="0"/>
              <a:t>для того, </a:t>
            </a:r>
            <a:r>
              <a:rPr lang="ru-RU" sz="2400" dirty="0"/>
              <a:t>чтобы </a:t>
            </a:r>
            <a:r>
              <a:rPr lang="ru-RU" sz="2400" dirty="0" smtClean="0"/>
              <a:t>достойно встретить праздник  </a:t>
            </a:r>
            <a:r>
              <a:rPr lang="ru-RU" sz="2400" dirty="0"/>
              <a:t>Св</a:t>
            </a:r>
            <a:r>
              <a:rPr lang="ru-RU" sz="2400" dirty="0" smtClean="0"/>
              <a:t>. Пасхи.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Петров пост </a:t>
            </a:r>
            <a:r>
              <a:rPr lang="ru-RU" sz="2400" dirty="0" smtClean="0"/>
              <a:t>– в честь святых Апостолов. Начинается с понедельника после Недели Всех Святых и заканчивается в день памяти </a:t>
            </a:r>
            <a:r>
              <a:rPr lang="ru-RU" sz="2400" dirty="0" err="1" smtClean="0"/>
              <a:t>свв</a:t>
            </a:r>
            <a:r>
              <a:rPr lang="ru-RU" sz="2400" dirty="0" smtClean="0"/>
              <a:t>. </a:t>
            </a:r>
            <a:r>
              <a:rPr lang="ru-RU" sz="2400" dirty="0" err="1" smtClean="0"/>
              <a:t>Апп</a:t>
            </a:r>
            <a:r>
              <a:rPr lang="ru-RU" sz="2400" dirty="0" smtClean="0"/>
              <a:t>. Петра и Павла (19 июня)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Успенский пост </a:t>
            </a:r>
            <a:r>
              <a:rPr lang="ru-RU" sz="2400" dirty="0" smtClean="0"/>
              <a:t>– в честь праздника Успения Божией Матери. С 1 по 15 августа.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 </a:t>
            </a:r>
            <a:r>
              <a:rPr lang="ru-RU" sz="2400" b="1" dirty="0" smtClean="0"/>
              <a:t>Рождественский</a:t>
            </a:r>
            <a:r>
              <a:rPr lang="ru-RU" sz="2400" dirty="0" smtClean="0"/>
              <a:t> (Филиппов) </a:t>
            </a:r>
            <a:r>
              <a:rPr lang="ru-RU" sz="2400" b="1" dirty="0" smtClean="0"/>
              <a:t>пост</a:t>
            </a:r>
            <a:r>
              <a:rPr lang="ru-RU" sz="2400" dirty="0" smtClean="0"/>
              <a:t> – в честь Рождества Христова. С 15 ноября по 24 декабря.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772400" cy="704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Однодневные посты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12875"/>
            <a:ext cx="7772400" cy="3787775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Среда</a:t>
            </a:r>
            <a:r>
              <a:rPr lang="ru-RU" dirty="0"/>
              <a:t> и </a:t>
            </a:r>
            <a:r>
              <a:rPr lang="ru-RU" b="1" dirty="0"/>
              <a:t>пятница</a:t>
            </a:r>
            <a:r>
              <a:rPr lang="ru-RU" dirty="0"/>
              <a:t> в течение года, кроме Сплошных седмиц. Пост в среду установлен в воспоминание предания Иисуса Христа Иудой, а пост в пятницу - в память крестных страданий и смерти Спасителя</a:t>
            </a:r>
            <a:r>
              <a:rPr lang="ru-RU" dirty="0" smtClean="0"/>
              <a:t>.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День праздник Воздвижения </a:t>
            </a:r>
            <a:r>
              <a:rPr lang="ru-RU" dirty="0"/>
              <a:t>Животворящего Креста Господня (14/27 сент</a:t>
            </a:r>
            <a:r>
              <a:rPr lang="ru-RU" dirty="0" smtClean="0"/>
              <a:t>.)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День праздника Усекновения </a:t>
            </a:r>
            <a:r>
              <a:rPr lang="ru-RU" dirty="0"/>
              <a:t>главы св. Иоанна Предтечи (29 авг./11 сент.)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772400" cy="1008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/>
              <a:t>Сплошные седмицы – периоды времени  когда нет поста в среду и пятницу</a:t>
            </a:r>
            <a:endParaRPr lang="ru-RU" sz="32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773238"/>
            <a:ext cx="7772400" cy="4248150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Святки</a:t>
            </a:r>
            <a:r>
              <a:rPr lang="ru-RU" sz="2400" dirty="0" smtClean="0"/>
              <a:t> (время от празднования Рождества Христова  до кануна праздника Крещения Господня (26 янв. – 5 дек.)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Неделя </a:t>
            </a:r>
            <a:r>
              <a:rPr lang="ru-RU" sz="2400" b="1" dirty="0" smtClean="0"/>
              <a:t>о мытаре и фарисее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Сырная </a:t>
            </a:r>
            <a:r>
              <a:rPr lang="ru-RU" sz="2400" dirty="0" smtClean="0"/>
              <a:t>седмица</a:t>
            </a:r>
            <a:r>
              <a:rPr lang="ru-RU" sz="2400" b="1" dirty="0" smtClean="0"/>
              <a:t>. Масленица </a:t>
            </a:r>
            <a:r>
              <a:rPr lang="ru-RU" sz="2400" dirty="0" smtClean="0"/>
              <a:t>(запрет не вкушение мяса)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Пасхальная</a:t>
            </a:r>
            <a:r>
              <a:rPr lang="ru-RU" sz="2400" dirty="0" smtClean="0"/>
              <a:t> неделя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Троицкая</a:t>
            </a:r>
            <a:r>
              <a:rPr lang="ru-RU" sz="2400" dirty="0" smtClean="0"/>
              <a:t> неделя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smtClean="0"/>
              <a:t>             Ряса</a:t>
            </a:r>
            <a:r>
              <a:rPr lang="ru-RU" altLang="ru-RU" sz="4000" smtClean="0"/>
              <a:t>                  </a:t>
            </a:r>
            <a:r>
              <a:rPr lang="ru-RU" altLang="ru-RU" sz="2800" smtClean="0"/>
              <a:t>Монашеская мантия</a:t>
            </a:r>
          </a:p>
        </p:txBody>
      </p:sp>
      <p:pic>
        <p:nvPicPr>
          <p:cNvPr id="19458" name="Picture 3" descr="ряса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57338"/>
            <a:ext cx="2255837" cy="4525962"/>
          </a:xfrm>
        </p:spPr>
      </p:pic>
      <p:pic>
        <p:nvPicPr>
          <p:cNvPr id="19459" name="Picture 4" descr="мантия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80063" y="1628775"/>
            <a:ext cx="2527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/>
              <a:t>Клобук                  Четки</a:t>
            </a:r>
          </a:p>
        </p:txBody>
      </p:sp>
      <p:pic>
        <p:nvPicPr>
          <p:cNvPr id="20482" name="Picture 3" descr="клобук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5713" y="1600200"/>
            <a:ext cx="2441575" cy="4525963"/>
          </a:xfrm>
        </p:spPr>
      </p:pic>
      <p:pic>
        <p:nvPicPr>
          <p:cNvPr id="20483" name="Picture 4" descr="четки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4738"/>
            <a:ext cx="4038600" cy="30353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smtClean="0"/>
              <a:t>Параман (греч. «добавление к мантии») – означает взятие на себя крестного ига Христова</a:t>
            </a:r>
          </a:p>
        </p:txBody>
      </p:sp>
      <p:pic>
        <p:nvPicPr>
          <p:cNvPr id="21506" name="Picture 3" descr="параман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6588" y="1600200"/>
            <a:ext cx="279082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smtClean="0"/>
              <a:t>Великая схима. Куколь и аналав</a:t>
            </a:r>
          </a:p>
        </p:txBody>
      </p:sp>
      <p:pic>
        <p:nvPicPr>
          <p:cNvPr id="22530" name="Picture 3" descr="схимонах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628775"/>
            <a:ext cx="2654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4211</TotalTime>
  <Words>969</Words>
  <Application>Microsoft Office PowerPoint</Application>
  <PresentationFormat>Экран (4:3)</PresentationFormat>
  <Paragraphs>157</Paragraphs>
  <Slides>55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Palatino Linotype</vt:lpstr>
      <vt:lpstr>Arial</vt:lpstr>
      <vt:lpstr>Century Gothic</vt:lpstr>
      <vt:lpstr>Courier New</vt:lpstr>
      <vt:lpstr>Calibri</vt:lpstr>
      <vt:lpstr>Исполнительная</vt:lpstr>
      <vt:lpstr>Исполнительная</vt:lpstr>
      <vt:lpstr>Слайд</vt:lpstr>
      <vt:lpstr>Иерархические степени священностлужителей</vt:lpstr>
      <vt:lpstr>Степени монашествующих</vt:lpstr>
      <vt:lpstr>Слайд 3</vt:lpstr>
      <vt:lpstr>Церковнослужители</vt:lpstr>
      <vt:lpstr>Повседневное облачение духовенства и монашествующих</vt:lpstr>
      <vt:lpstr>             Ряса                  Монашеская мантия</vt:lpstr>
      <vt:lpstr>Клобук                  Четки</vt:lpstr>
      <vt:lpstr>Параман (греч. «добавление к мантии») – означает взятие на себя крестного ига Христова</vt:lpstr>
      <vt:lpstr>Великая схима. Куколь и аналав</vt:lpstr>
      <vt:lpstr>Повседневное и богослужебное облачение</vt:lpstr>
      <vt:lpstr>Одежда чтеца</vt:lpstr>
      <vt:lpstr>Облачение диакона</vt:lpstr>
      <vt:lpstr>Диаконские одежды</vt:lpstr>
      <vt:lpstr>Священническое облачение</vt:lpstr>
      <vt:lpstr>Элементы архиерейского облачения и служения</vt:lpstr>
      <vt:lpstr>Куколь патриарха Никона</vt:lpstr>
      <vt:lpstr>Слайд 17</vt:lpstr>
      <vt:lpstr>Слайд 18</vt:lpstr>
      <vt:lpstr>Слайд 19</vt:lpstr>
      <vt:lpstr>Слайд 20</vt:lpstr>
      <vt:lpstr>Суточный (дневной) круг богослужения</vt:lpstr>
      <vt:lpstr>Слайд 22</vt:lpstr>
      <vt:lpstr>Символика богослужений.</vt:lpstr>
      <vt:lpstr>Недельный круг</vt:lpstr>
      <vt:lpstr>Годичный круг</vt:lpstr>
      <vt:lpstr>Слайд 26</vt:lpstr>
      <vt:lpstr>Слайд 27</vt:lpstr>
      <vt:lpstr>Слайд 28</vt:lpstr>
      <vt:lpstr>Светлое Христово Воскресение. Пасха</vt:lpstr>
      <vt:lpstr>Двунадесятые праздники</vt:lpstr>
      <vt:lpstr>Рождество Божией Матери (8/21 сент.) </vt:lpstr>
      <vt:lpstr> Воздвижение Животворящего Креста Господня (14/27 сент.) </vt:lpstr>
      <vt:lpstr> Введение во Храм Божией Матери (21 ноября/4 дек.) </vt:lpstr>
      <vt:lpstr>Рождество Христово (25 дек./7 янв.) </vt:lpstr>
      <vt:lpstr>Крещение Господне (6/19 янв.) </vt:lpstr>
      <vt:lpstr>Сретение Господне (2/15 февр.) </vt:lpstr>
      <vt:lpstr>Благовещение Божией Матери (25 марта/7 апр.)</vt:lpstr>
      <vt:lpstr>Вход Господень во Иерусалим (неделя перед Пасхой) </vt:lpstr>
      <vt:lpstr>Вознесение Господне (40 –й день по Пасхе) </vt:lpstr>
      <vt:lpstr>День Св. Троицы. Пятидесятница (50 –й день по Пасхе) </vt:lpstr>
      <vt:lpstr>Преображение Господне (6/19 августа) </vt:lpstr>
      <vt:lpstr>Успение Божией Матери (15/28 августа) </vt:lpstr>
      <vt:lpstr>Слайд 43</vt:lpstr>
      <vt:lpstr>Великие недвунадесятые праздники</vt:lpstr>
      <vt:lpstr>Покров Божией Матери (1/14 октября) </vt:lpstr>
      <vt:lpstr>Обрезание Господне и память св. Василия  Великого (1/14 января) </vt:lpstr>
      <vt:lpstr>Рождество св. Иоанна Предтечи (24 июня/ 7 июля) </vt:lpstr>
      <vt:lpstr>Память святых Первоверховных апостолов Петра и Павла (29 июня/12 июля) </vt:lpstr>
      <vt:lpstr> Усекновение главы св. Иоанна Предтечи (29 авг./11 сент.) </vt:lpstr>
      <vt:lpstr>Слайд 50</vt:lpstr>
      <vt:lpstr>Дни поминовения усопших</vt:lpstr>
      <vt:lpstr>О важности поста</vt:lpstr>
      <vt:lpstr>Многодневные посты</vt:lpstr>
      <vt:lpstr>Однодневные посты</vt:lpstr>
      <vt:lpstr>Сплошные седмицы – периоды времени  когда нет поста в среду и пятницу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User</cp:lastModifiedBy>
  <cp:revision>39</cp:revision>
  <dcterms:created xsi:type="dcterms:W3CDTF">2013-09-23T15:27:40Z</dcterms:created>
  <dcterms:modified xsi:type="dcterms:W3CDTF">2015-10-04T05:44:59Z</dcterms:modified>
</cp:coreProperties>
</file>